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292E3A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50" b="1" i="0">
                <a:solidFill>
                  <a:srgbClr val="292E3A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14649" y="2811926"/>
            <a:ext cx="1542414" cy="802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7155" y="2278471"/>
            <a:ext cx="11597640" cy="7026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292E3A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10.png"/><Relationship Id="rId4" Type="http://schemas.openxmlformats.org/officeDocument/2006/relationships/image" Target="../media/image9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11.png"/><Relationship Id="rId4" Type="http://schemas.openxmlformats.org/officeDocument/2006/relationships/image" Target="../media/image9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9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9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635"/>
            <a:chOff x="0" y="0"/>
            <a:chExt cx="18288000" cy="102876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8312784" cy="10287000"/>
            </a:xfrm>
            <a:custGeom>
              <a:avLst/>
              <a:gdLst/>
              <a:ahLst/>
              <a:cxnLst/>
              <a:rect l="l" t="t" r="r" b="b"/>
              <a:pathLst>
                <a:path w="8312784" h="10287000">
                  <a:moveTo>
                    <a:pt x="831263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8312639" y="0"/>
                  </a:lnTo>
                  <a:lnTo>
                    <a:pt x="8312639" y="10286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37066" y="0"/>
              <a:ext cx="8850932" cy="102869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368251" y="0"/>
              <a:ext cx="866775" cy="5027930"/>
            </a:xfrm>
            <a:custGeom>
              <a:avLst/>
              <a:gdLst/>
              <a:ahLst/>
              <a:cxnLst/>
              <a:rect l="l" t="t" r="r" b="b"/>
              <a:pathLst>
                <a:path w="866775" h="5027930">
                  <a:moveTo>
                    <a:pt x="0" y="2928417"/>
                  </a:moveTo>
                  <a:lnTo>
                    <a:pt x="197" y="2827459"/>
                  </a:lnTo>
                  <a:lnTo>
                    <a:pt x="1507" y="2726508"/>
                  </a:lnTo>
                  <a:lnTo>
                    <a:pt x="3929" y="2625578"/>
                  </a:lnTo>
                  <a:lnTo>
                    <a:pt x="7460" y="2524680"/>
                  </a:lnTo>
                  <a:lnTo>
                    <a:pt x="12098" y="2423826"/>
                  </a:lnTo>
                  <a:lnTo>
                    <a:pt x="17843" y="2323029"/>
                  </a:lnTo>
                  <a:lnTo>
                    <a:pt x="24690" y="2222300"/>
                  </a:lnTo>
                  <a:lnTo>
                    <a:pt x="32640" y="2121651"/>
                  </a:lnTo>
                  <a:lnTo>
                    <a:pt x="41690" y="2021094"/>
                  </a:lnTo>
                  <a:lnTo>
                    <a:pt x="51838" y="1920642"/>
                  </a:lnTo>
                  <a:lnTo>
                    <a:pt x="63082" y="1820307"/>
                  </a:lnTo>
                  <a:lnTo>
                    <a:pt x="75421" y="1720100"/>
                  </a:lnTo>
                  <a:lnTo>
                    <a:pt x="88852" y="1620034"/>
                  </a:lnTo>
                  <a:lnTo>
                    <a:pt x="103374" y="1520121"/>
                  </a:lnTo>
                  <a:lnTo>
                    <a:pt x="118985" y="1420373"/>
                  </a:lnTo>
                  <a:lnTo>
                    <a:pt x="135683" y="1320801"/>
                  </a:lnTo>
                  <a:lnTo>
                    <a:pt x="153466" y="1221418"/>
                  </a:lnTo>
                  <a:lnTo>
                    <a:pt x="172332" y="1122237"/>
                  </a:lnTo>
                  <a:lnTo>
                    <a:pt x="192280" y="1023268"/>
                  </a:lnTo>
                  <a:lnTo>
                    <a:pt x="213307" y="924525"/>
                  </a:lnTo>
                  <a:lnTo>
                    <a:pt x="235412" y="826019"/>
                  </a:lnTo>
                  <a:lnTo>
                    <a:pt x="258593" y="727762"/>
                  </a:lnTo>
                  <a:lnTo>
                    <a:pt x="282847" y="629767"/>
                  </a:lnTo>
                  <a:lnTo>
                    <a:pt x="308174" y="532045"/>
                  </a:lnTo>
                  <a:lnTo>
                    <a:pt x="334571" y="434608"/>
                  </a:lnTo>
                  <a:lnTo>
                    <a:pt x="362036" y="337469"/>
                  </a:lnTo>
                  <a:lnTo>
                    <a:pt x="390568" y="240639"/>
                  </a:lnTo>
                  <a:lnTo>
                    <a:pt x="420165" y="144132"/>
                  </a:lnTo>
                  <a:lnTo>
                    <a:pt x="450824" y="47958"/>
                  </a:lnTo>
                  <a:lnTo>
                    <a:pt x="466551" y="0"/>
                  </a:lnTo>
                  <a:lnTo>
                    <a:pt x="866284" y="0"/>
                  </a:lnTo>
                  <a:lnTo>
                    <a:pt x="842747" y="90473"/>
                  </a:lnTo>
                  <a:lnTo>
                    <a:pt x="835217" y="120748"/>
                  </a:lnTo>
                  <a:lnTo>
                    <a:pt x="805549" y="206861"/>
                  </a:lnTo>
                  <a:lnTo>
                    <a:pt x="776504" y="294035"/>
                  </a:lnTo>
                  <a:lnTo>
                    <a:pt x="748087" y="382257"/>
                  </a:lnTo>
                  <a:lnTo>
                    <a:pt x="720307" y="471509"/>
                  </a:lnTo>
                  <a:lnTo>
                    <a:pt x="693170" y="561777"/>
                  </a:lnTo>
                  <a:lnTo>
                    <a:pt x="666683" y="653044"/>
                  </a:lnTo>
                  <a:lnTo>
                    <a:pt x="640855" y="745294"/>
                  </a:lnTo>
                  <a:lnTo>
                    <a:pt x="615691" y="838513"/>
                  </a:lnTo>
                  <a:lnTo>
                    <a:pt x="591200" y="932685"/>
                  </a:lnTo>
                  <a:lnTo>
                    <a:pt x="567388" y="1027793"/>
                  </a:lnTo>
                  <a:lnTo>
                    <a:pt x="544262" y="1123821"/>
                  </a:lnTo>
                  <a:lnTo>
                    <a:pt x="521830" y="1220756"/>
                  </a:lnTo>
                  <a:lnTo>
                    <a:pt x="500100" y="1318579"/>
                  </a:lnTo>
                  <a:lnTo>
                    <a:pt x="479077" y="1417277"/>
                  </a:lnTo>
                  <a:lnTo>
                    <a:pt x="458770" y="1516832"/>
                  </a:lnTo>
                  <a:lnTo>
                    <a:pt x="439185" y="1617231"/>
                  </a:lnTo>
                  <a:lnTo>
                    <a:pt x="420330" y="1718455"/>
                  </a:lnTo>
                  <a:lnTo>
                    <a:pt x="402212" y="1820491"/>
                  </a:lnTo>
                  <a:lnTo>
                    <a:pt x="384838" y="1923322"/>
                  </a:lnTo>
                  <a:lnTo>
                    <a:pt x="368215" y="2026933"/>
                  </a:lnTo>
                  <a:lnTo>
                    <a:pt x="352351" y="2131307"/>
                  </a:lnTo>
                  <a:lnTo>
                    <a:pt x="337252" y="2236430"/>
                  </a:lnTo>
                  <a:lnTo>
                    <a:pt x="322927" y="2342285"/>
                  </a:lnTo>
                  <a:lnTo>
                    <a:pt x="309381" y="2448857"/>
                  </a:lnTo>
                  <a:lnTo>
                    <a:pt x="296623" y="2556130"/>
                  </a:lnTo>
                  <a:lnTo>
                    <a:pt x="284659" y="2664088"/>
                  </a:lnTo>
                  <a:lnTo>
                    <a:pt x="273497" y="2772716"/>
                  </a:lnTo>
                  <a:lnTo>
                    <a:pt x="263144" y="2881997"/>
                  </a:lnTo>
                  <a:lnTo>
                    <a:pt x="253606" y="2991917"/>
                  </a:lnTo>
                  <a:lnTo>
                    <a:pt x="241783" y="3144357"/>
                  </a:lnTo>
                  <a:lnTo>
                    <a:pt x="231958" y="3291071"/>
                  </a:lnTo>
                  <a:lnTo>
                    <a:pt x="223606" y="3438776"/>
                  </a:lnTo>
                  <a:lnTo>
                    <a:pt x="216742" y="3587441"/>
                  </a:lnTo>
                  <a:lnTo>
                    <a:pt x="211380" y="3737040"/>
                  </a:lnTo>
                  <a:lnTo>
                    <a:pt x="207533" y="3887543"/>
                  </a:lnTo>
                  <a:lnTo>
                    <a:pt x="205215" y="4038923"/>
                  </a:lnTo>
                  <a:lnTo>
                    <a:pt x="204439" y="4191150"/>
                  </a:lnTo>
                  <a:lnTo>
                    <a:pt x="205285" y="4350062"/>
                  </a:lnTo>
                  <a:lnTo>
                    <a:pt x="207816" y="4508080"/>
                  </a:lnTo>
                  <a:lnTo>
                    <a:pt x="212020" y="4665164"/>
                  </a:lnTo>
                  <a:lnTo>
                    <a:pt x="217883" y="4821273"/>
                  </a:lnTo>
                  <a:lnTo>
                    <a:pt x="225395" y="4976367"/>
                  </a:lnTo>
                  <a:lnTo>
                    <a:pt x="228263" y="5027833"/>
                  </a:lnTo>
                  <a:lnTo>
                    <a:pt x="184382" y="4782447"/>
                  </a:lnTo>
                  <a:lnTo>
                    <a:pt x="147330" y="4562099"/>
                  </a:lnTo>
                  <a:lnTo>
                    <a:pt x="109819" y="4320064"/>
                  </a:lnTo>
                  <a:lnTo>
                    <a:pt x="87383" y="4161284"/>
                  </a:lnTo>
                  <a:lnTo>
                    <a:pt x="62272" y="3959548"/>
                  </a:lnTo>
                  <a:lnTo>
                    <a:pt x="49791" y="3847328"/>
                  </a:lnTo>
                  <a:lnTo>
                    <a:pt x="38715" y="3734921"/>
                  </a:lnTo>
                  <a:lnTo>
                    <a:pt x="29941" y="3634334"/>
                  </a:lnTo>
                  <a:lnTo>
                    <a:pt x="22294" y="3533657"/>
                  </a:lnTo>
                  <a:lnTo>
                    <a:pt x="15774" y="3432905"/>
                  </a:lnTo>
                  <a:lnTo>
                    <a:pt x="10378" y="3332088"/>
                  </a:lnTo>
                  <a:lnTo>
                    <a:pt x="6105" y="3231218"/>
                  </a:lnTo>
                  <a:lnTo>
                    <a:pt x="2951" y="3130309"/>
                  </a:lnTo>
                  <a:lnTo>
                    <a:pt x="917" y="3029371"/>
                  </a:lnTo>
                  <a:lnTo>
                    <a:pt x="0" y="2928417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893440" y="0"/>
              <a:ext cx="2075180" cy="10287000"/>
            </a:xfrm>
            <a:custGeom>
              <a:avLst/>
              <a:gdLst/>
              <a:ahLst/>
              <a:cxnLst/>
              <a:rect l="l" t="t" r="r" b="b"/>
              <a:pathLst>
                <a:path w="2075179" h="10287000">
                  <a:moveTo>
                    <a:pt x="0" y="10287000"/>
                  </a:moveTo>
                  <a:lnTo>
                    <a:pt x="0" y="0"/>
                  </a:lnTo>
                  <a:lnTo>
                    <a:pt x="1941362" y="0"/>
                  </a:lnTo>
                  <a:lnTo>
                    <a:pt x="1910172" y="96002"/>
                  </a:lnTo>
                  <a:lnTo>
                    <a:pt x="1880044" y="192345"/>
                  </a:lnTo>
                  <a:lnTo>
                    <a:pt x="1850980" y="289015"/>
                  </a:lnTo>
                  <a:lnTo>
                    <a:pt x="1822981" y="386001"/>
                  </a:lnTo>
                  <a:lnTo>
                    <a:pt x="1796050" y="483290"/>
                  </a:lnTo>
                  <a:lnTo>
                    <a:pt x="1770188" y="580871"/>
                  </a:lnTo>
                  <a:lnTo>
                    <a:pt x="1745397" y="678731"/>
                  </a:lnTo>
                  <a:lnTo>
                    <a:pt x="1721679" y="776859"/>
                  </a:lnTo>
                  <a:lnTo>
                    <a:pt x="1699036" y="875242"/>
                  </a:lnTo>
                  <a:lnTo>
                    <a:pt x="1677470" y="973868"/>
                  </a:lnTo>
                  <a:lnTo>
                    <a:pt x="1656982" y="1072726"/>
                  </a:lnTo>
                  <a:lnTo>
                    <a:pt x="1637575" y="1171802"/>
                  </a:lnTo>
                  <a:lnTo>
                    <a:pt x="1619250" y="1271086"/>
                  </a:lnTo>
                  <a:lnTo>
                    <a:pt x="1602009" y="1370565"/>
                  </a:lnTo>
                  <a:lnTo>
                    <a:pt x="1585855" y="1470227"/>
                  </a:lnTo>
                  <a:lnTo>
                    <a:pt x="1570788" y="1570059"/>
                  </a:lnTo>
                  <a:lnTo>
                    <a:pt x="1556811" y="1670051"/>
                  </a:lnTo>
                  <a:lnTo>
                    <a:pt x="1543926" y="1770189"/>
                  </a:lnTo>
                  <a:lnTo>
                    <a:pt x="1532134" y="1870462"/>
                  </a:lnTo>
                  <a:lnTo>
                    <a:pt x="1521438" y="1970858"/>
                  </a:lnTo>
                  <a:lnTo>
                    <a:pt x="1511839" y="2071364"/>
                  </a:lnTo>
                  <a:lnTo>
                    <a:pt x="1503339" y="2171969"/>
                  </a:lnTo>
                  <a:lnTo>
                    <a:pt x="1495939" y="2272660"/>
                  </a:lnTo>
                  <a:lnTo>
                    <a:pt x="1489643" y="2373425"/>
                  </a:lnTo>
                  <a:lnTo>
                    <a:pt x="1484452" y="2474253"/>
                  </a:lnTo>
                  <a:lnTo>
                    <a:pt x="1480367" y="2575131"/>
                  </a:lnTo>
                  <a:lnTo>
                    <a:pt x="1477390" y="2676048"/>
                  </a:lnTo>
                  <a:lnTo>
                    <a:pt x="1475524" y="2776990"/>
                  </a:lnTo>
                  <a:lnTo>
                    <a:pt x="1474770" y="2877947"/>
                  </a:lnTo>
                  <a:lnTo>
                    <a:pt x="1475130" y="2978905"/>
                  </a:lnTo>
                  <a:lnTo>
                    <a:pt x="1476605" y="3079854"/>
                  </a:lnTo>
                  <a:lnTo>
                    <a:pt x="1479199" y="3180780"/>
                  </a:lnTo>
                  <a:lnTo>
                    <a:pt x="1482912" y="3281673"/>
                  </a:lnTo>
                  <a:lnTo>
                    <a:pt x="1487747" y="3382519"/>
                  </a:lnTo>
                  <a:lnTo>
                    <a:pt x="1493704" y="3483307"/>
                  </a:lnTo>
                  <a:lnTo>
                    <a:pt x="1500787" y="3584024"/>
                  </a:lnTo>
                  <a:lnTo>
                    <a:pt x="1508998" y="3684659"/>
                  </a:lnTo>
                  <a:lnTo>
                    <a:pt x="1518899" y="3791166"/>
                  </a:lnTo>
                  <a:lnTo>
                    <a:pt x="1530657" y="3903506"/>
                  </a:lnTo>
                  <a:lnTo>
                    <a:pt x="1554075" y="4099305"/>
                  </a:lnTo>
                  <a:lnTo>
                    <a:pt x="1567718" y="4201835"/>
                  </a:lnTo>
                  <a:lnTo>
                    <a:pt x="1610964" y="4491571"/>
                  </a:lnTo>
                  <a:lnTo>
                    <a:pt x="1633719" y="4632668"/>
                  </a:lnTo>
                  <a:lnTo>
                    <a:pt x="1667916" y="4832400"/>
                  </a:lnTo>
                  <a:lnTo>
                    <a:pt x="1747128" y="5267136"/>
                  </a:lnTo>
                  <a:lnTo>
                    <a:pt x="1861751" y="5888822"/>
                  </a:lnTo>
                  <a:lnTo>
                    <a:pt x="1905178" y="6138575"/>
                  </a:lnTo>
                  <a:lnTo>
                    <a:pt x="1926652" y="6267993"/>
                  </a:lnTo>
                  <a:lnTo>
                    <a:pt x="1963942" y="6512095"/>
                  </a:lnTo>
                  <a:lnTo>
                    <a:pt x="1990370" y="6705251"/>
                  </a:lnTo>
                  <a:lnTo>
                    <a:pt x="2003586" y="6811076"/>
                  </a:lnTo>
                  <a:lnTo>
                    <a:pt x="2015799" y="6917287"/>
                  </a:lnTo>
                  <a:lnTo>
                    <a:pt x="2026080" y="7016633"/>
                  </a:lnTo>
                  <a:lnTo>
                    <a:pt x="2035383" y="7116090"/>
                  </a:lnTo>
                  <a:lnTo>
                    <a:pt x="2043697" y="7215647"/>
                  </a:lnTo>
                  <a:lnTo>
                    <a:pt x="2051006" y="7315292"/>
                  </a:lnTo>
                  <a:lnTo>
                    <a:pt x="2057297" y="7415013"/>
                  </a:lnTo>
                  <a:lnTo>
                    <a:pt x="2062758" y="7516355"/>
                  </a:lnTo>
                  <a:lnTo>
                    <a:pt x="2067192" y="7617744"/>
                  </a:lnTo>
                  <a:lnTo>
                    <a:pt x="2070599" y="7719171"/>
                  </a:lnTo>
                  <a:lnTo>
                    <a:pt x="2072982" y="7820625"/>
                  </a:lnTo>
                  <a:lnTo>
                    <a:pt x="2074341" y="7922097"/>
                  </a:lnTo>
                  <a:lnTo>
                    <a:pt x="2074678" y="8023575"/>
                  </a:lnTo>
                  <a:lnTo>
                    <a:pt x="2073993" y="8125050"/>
                  </a:lnTo>
                  <a:lnTo>
                    <a:pt x="2072288" y="8226513"/>
                  </a:lnTo>
                  <a:lnTo>
                    <a:pt x="2069564" y="8327952"/>
                  </a:lnTo>
                  <a:lnTo>
                    <a:pt x="2065823" y="8429359"/>
                  </a:lnTo>
                  <a:lnTo>
                    <a:pt x="2061064" y="8530722"/>
                  </a:lnTo>
                  <a:lnTo>
                    <a:pt x="2055290" y="8632032"/>
                  </a:lnTo>
                  <a:lnTo>
                    <a:pt x="2048502" y="8733278"/>
                  </a:lnTo>
                  <a:lnTo>
                    <a:pt x="2040701" y="8834452"/>
                  </a:lnTo>
                  <a:lnTo>
                    <a:pt x="2031888" y="8935541"/>
                  </a:lnTo>
                  <a:lnTo>
                    <a:pt x="2022064" y="9036538"/>
                  </a:lnTo>
                  <a:lnTo>
                    <a:pt x="2011230" y="9137430"/>
                  </a:lnTo>
                  <a:lnTo>
                    <a:pt x="1999388" y="9238210"/>
                  </a:lnTo>
                  <a:lnTo>
                    <a:pt x="1986539" y="9338865"/>
                  </a:lnTo>
                  <a:lnTo>
                    <a:pt x="1972684" y="9439387"/>
                  </a:lnTo>
                  <a:lnTo>
                    <a:pt x="1957824" y="9539765"/>
                  </a:lnTo>
                  <a:lnTo>
                    <a:pt x="1941960" y="9639989"/>
                  </a:lnTo>
                  <a:lnTo>
                    <a:pt x="1925093" y="9740049"/>
                  </a:lnTo>
                  <a:lnTo>
                    <a:pt x="1907226" y="9839935"/>
                  </a:lnTo>
                  <a:lnTo>
                    <a:pt x="1888358" y="9939637"/>
                  </a:lnTo>
                  <a:lnTo>
                    <a:pt x="1868491" y="10039145"/>
                  </a:lnTo>
                  <a:lnTo>
                    <a:pt x="1847627" y="10138449"/>
                  </a:lnTo>
                  <a:lnTo>
                    <a:pt x="1825766" y="10237538"/>
                  </a:lnTo>
                  <a:lnTo>
                    <a:pt x="1814462" y="10287000"/>
                  </a:lnTo>
                  <a:lnTo>
                    <a:pt x="0" y="10287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9572776" y="120748"/>
              <a:ext cx="760095" cy="9888855"/>
            </a:xfrm>
            <a:custGeom>
              <a:avLst/>
              <a:gdLst/>
              <a:ahLst/>
              <a:cxnLst/>
              <a:rect l="l" t="t" r="r" b="b"/>
              <a:pathLst>
                <a:path w="760095" h="9888855">
                  <a:moveTo>
                    <a:pt x="0" y="4019566"/>
                  </a:moveTo>
                  <a:lnTo>
                    <a:pt x="1291" y="3867619"/>
                  </a:lnTo>
                  <a:lnTo>
                    <a:pt x="4121" y="3716528"/>
                  </a:lnTo>
                  <a:lnTo>
                    <a:pt x="8474" y="3566323"/>
                  </a:lnTo>
                  <a:lnTo>
                    <a:pt x="14339" y="3417032"/>
                  </a:lnTo>
                  <a:lnTo>
                    <a:pt x="21700" y="3268684"/>
                  </a:lnTo>
                  <a:lnTo>
                    <a:pt x="30544" y="3121307"/>
                  </a:lnTo>
                  <a:lnTo>
                    <a:pt x="40858" y="2974929"/>
                  </a:lnTo>
                  <a:lnTo>
                    <a:pt x="53192" y="2822758"/>
                  </a:lnTo>
                  <a:lnTo>
                    <a:pt x="67395" y="2668401"/>
                  </a:lnTo>
                  <a:lnTo>
                    <a:pt x="83199" y="2515342"/>
                  </a:lnTo>
                  <a:lnTo>
                    <a:pt x="100587" y="2363624"/>
                  </a:lnTo>
                  <a:lnTo>
                    <a:pt x="119545" y="2213290"/>
                  </a:lnTo>
                  <a:lnTo>
                    <a:pt x="140057" y="2064380"/>
                  </a:lnTo>
                  <a:lnTo>
                    <a:pt x="162108" y="1916938"/>
                  </a:lnTo>
                  <a:lnTo>
                    <a:pt x="185683" y="1771005"/>
                  </a:lnTo>
                  <a:lnTo>
                    <a:pt x="210765" y="1626623"/>
                  </a:lnTo>
                  <a:lnTo>
                    <a:pt x="239396" y="1472672"/>
                  </a:lnTo>
                  <a:lnTo>
                    <a:pt x="260140" y="1367411"/>
                  </a:lnTo>
                  <a:lnTo>
                    <a:pt x="281684" y="1263084"/>
                  </a:lnTo>
                  <a:lnTo>
                    <a:pt x="304018" y="1159709"/>
                  </a:lnTo>
                  <a:lnTo>
                    <a:pt x="327135" y="1057303"/>
                  </a:lnTo>
                  <a:lnTo>
                    <a:pt x="351026" y="955886"/>
                  </a:lnTo>
                  <a:lnTo>
                    <a:pt x="375683" y="855474"/>
                  </a:lnTo>
                  <a:lnTo>
                    <a:pt x="401098" y="756086"/>
                  </a:lnTo>
                  <a:lnTo>
                    <a:pt x="427263" y="657740"/>
                  </a:lnTo>
                  <a:lnTo>
                    <a:pt x="454169" y="560454"/>
                  </a:lnTo>
                  <a:lnTo>
                    <a:pt x="481808" y="464245"/>
                  </a:lnTo>
                  <a:lnTo>
                    <a:pt x="510172" y="369133"/>
                  </a:lnTo>
                  <a:lnTo>
                    <a:pt x="539252" y="275134"/>
                  </a:lnTo>
                  <a:lnTo>
                    <a:pt x="569041" y="182267"/>
                  </a:lnTo>
                  <a:lnTo>
                    <a:pt x="599531" y="90549"/>
                  </a:lnTo>
                  <a:lnTo>
                    <a:pt x="630712" y="0"/>
                  </a:lnTo>
                  <a:lnTo>
                    <a:pt x="618758" y="48630"/>
                  </a:lnTo>
                  <a:lnTo>
                    <a:pt x="595726" y="146180"/>
                  </a:lnTo>
                  <a:lnTo>
                    <a:pt x="573826" y="244091"/>
                  </a:lnTo>
                  <a:lnTo>
                    <a:pt x="553022" y="342338"/>
                  </a:lnTo>
                  <a:lnTo>
                    <a:pt x="533274" y="440893"/>
                  </a:lnTo>
                  <a:lnTo>
                    <a:pt x="514543" y="539732"/>
                  </a:lnTo>
                  <a:lnTo>
                    <a:pt x="496793" y="638827"/>
                  </a:lnTo>
                  <a:lnTo>
                    <a:pt x="479983" y="738153"/>
                  </a:lnTo>
                  <a:lnTo>
                    <a:pt x="464076" y="837682"/>
                  </a:lnTo>
                  <a:lnTo>
                    <a:pt x="449034" y="937389"/>
                  </a:lnTo>
                  <a:lnTo>
                    <a:pt x="428006" y="1087225"/>
                  </a:lnTo>
                  <a:lnTo>
                    <a:pt x="408706" y="1237312"/>
                  </a:lnTo>
                  <a:lnTo>
                    <a:pt x="391004" y="1387562"/>
                  </a:lnTo>
                  <a:lnTo>
                    <a:pt x="374771" y="1537886"/>
                  </a:lnTo>
                  <a:lnTo>
                    <a:pt x="364981" y="1639935"/>
                  </a:lnTo>
                  <a:lnTo>
                    <a:pt x="356522" y="1742090"/>
                  </a:lnTo>
                  <a:lnTo>
                    <a:pt x="349421" y="1844350"/>
                  </a:lnTo>
                  <a:lnTo>
                    <a:pt x="343705" y="1946712"/>
                  </a:lnTo>
                  <a:lnTo>
                    <a:pt x="339165" y="2048858"/>
                  </a:lnTo>
                  <a:lnTo>
                    <a:pt x="335943" y="2151043"/>
                  </a:lnTo>
                  <a:lnTo>
                    <a:pt x="334026" y="2253253"/>
                  </a:lnTo>
                  <a:lnTo>
                    <a:pt x="333403" y="2355474"/>
                  </a:lnTo>
                  <a:lnTo>
                    <a:pt x="334060" y="2457695"/>
                  </a:lnTo>
                  <a:lnTo>
                    <a:pt x="335987" y="2559901"/>
                  </a:lnTo>
                  <a:lnTo>
                    <a:pt x="339170" y="2662080"/>
                  </a:lnTo>
                  <a:lnTo>
                    <a:pt x="343598" y="2764219"/>
                  </a:lnTo>
                  <a:lnTo>
                    <a:pt x="349258" y="2866305"/>
                  </a:lnTo>
                  <a:lnTo>
                    <a:pt x="356139" y="2968325"/>
                  </a:lnTo>
                  <a:lnTo>
                    <a:pt x="364227" y="3070266"/>
                  </a:lnTo>
                  <a:lnTo>
                    <a:pt x="373512" y="3172114"/>
                  </a:lnTo>
                  <a:lnTo>
                    <a:pt x="383981" y="3273858"/>
                  </a:lnTo>
                  <a:lnTo>
                    <a:pt x="395621" y="3375483"/>
                  </a:lnTo>
                  <a:lnTo>
                    <a:pt x="408421" y="3476977"/>
                  </a:lnTo>
                  <a:lnTo>
                    <a:pt x="422369" y="3578327"/>
                  </a:lnTo>
                  <a:lnTo>
                    <a:pt x="437452" y="3679519"/>
                  </a:lnTo>
                  <a:lnTo>
                    <a:pt x="453658" y="3780542"/>
                  </a:lnTo>
                  <a:lnTo>
                    <a:pt x="470975" y="3881381"/>
                  </a:lnTo>
                  <a:lnTo>
                    <a:pt x="489391" y="3982024"/>
                  </a:lnTo>
                  <a:lnTo>
                    <a:pt x="508893" y="4082457"/>
                  </a:lnTo>
                  <a:lnTo>
                    <a:pt x="529896" y="4183263"/>
                  </a:lnTo>
                  <a:lnTo>
                    <a:pt x="552352" y="4283726"/>
                  </a:lnTo>
                  <a:lnTo>
                    <a:pt x="576143" y="4383872"/>
                  </a:lnTo>
                  <a:lnTo>
                    <a:pt x="601152" y="4483727"/>
                  </a:lnTo>
                  <a:lnTo>
                    <a:pt x="627261" y="4583318"/>
                  </a:lnTo>
                  <a:lnTo>
                    <a:pt x="654351" y="4682671"/>
                  </a:lnTo>
                  <a:lnTo>
                    <a:pt x="696569" y="4831310"/>
                  </a:lnTo>
                  <a:lnTo>
                    <a:pt x="714599" y="5085399"/>
                  </a:lnTo>
                  <a:lnTo>
                    <a:pt x="727203" y="5288735"/>
                  </a:lnTo>
                  <a:lnTo>
                    <a:pt x="738011" y="5492104"/>
                  </a:lnTo>
                  <a:lnTo>
                    <a:pt x="746859" y="5695486"/>
                  </a:lnTo>
                  <a:lnTo>
                    <a:pt x="753581" y="5898860"/>
                  </a:lnTo>
                  <a:lnTo>
                    <a:pt x="757129" y="6051373"/>
                  </a:lnTo>
                  <a:lnTo>
                    <a:pt x="759320" y="6203860"/>
                  </a:lnTo>
                  <a:lnTo>
                    <a:pt x="760083" y="6356313"/>
                  </a:lnTo>
                  <a:lnTo>
                    <a:pt x="759350" y="6508724"/>
                  </a:lnTo>
                  <a:lnTo>
                    <a:pt x="757052" y="6661082"/>
                  </a:lnTo>
                  <a:lnTo>
                    <a:pt x="753117" y="6813380"/>
                  </a:lnTo>
                  <a:lnTo>
                    <a:pt x="747478" y="6965608"/>
                  </a:lnTo>
                  <a:lnTo>
                    <a:pt x="740065" y="7117758"/>
                  </a:lnTo>
                  <a:lnTo>
                    <a:pt x="734102" y="7219143"/>
                  </a:lnTo>
                  <a:lnTo>
                    <a:pt x="727300" y="7320487"/>
                  </a:lnTo>
                  <a:lnTo>
                    <a:pt x="719637" y="7421787"/>
                  </a:lnTo>
                  <a:lnTo>
                    <a:pt x="711092" y="7523040"/>
                  </a:lnTo>
                  <a:lnTo>
                    <a:pt x="701646" y="7624244"/>
                  </a:lnTo>
                  <a:lnTo>
                    <a:pt x="691278" y="7725396"/>
                  </a:lnTo>
                  <a:lnTo>
                    <a:pt x="679966" y="7826493"/>
                  </a:lnTo>
                  <a:lnTo>
                    <a:pt x="667758" y="7926615"/>
                  </a:lnTo>
                  <a:lnTo>
                    <a:pt x="654533" y="8026699"/>
                  </a:lnTo>
                  <a:lnTo>
                    <a:pt x="640279" y="8126719"/>
                  </a:lnTo>
                  <a:lnTo>
                    <a:pt x="624986" y="8226651"/>
                  </a:lnTo>
                  <a:lnTo>
                    <a:pt x="608641" y="8326470"/>
                  </a:lnTo>
                  <a:lnTo>
                    <a:pt x="591234" y="8426154"/>
                  </a:lnTo>
                  <a:lnTo>
                    <a:pt x="572753" y="8525675"/>
                  </a:lnTo>
                  <a:lnTo>
                    <a:pt x="553186" y="8625012"/>
                  </a:lnTo>
                  <a:lnTo>
                    <a:pt x="532522" y="8724138"/>
                  </a:lnTo>
                  <a:lnTo>
                    <a:pt x="510750" y="8823030"/>
                  </a:lnTo>
                  <a:lnTo>
                    <a:pt x="487858" y="8921663"/>
                  </a:lnTo>
                  <a:lnTo>
                    <a:pt x="463835" y="9020012"/>
                  </a:lnTo>
                  <a:lnTo>
                    <a:pt x="438669" y="9118054"/>
                  </a:lnTo>
                  <a:lnTo>
                    <a:pt x="412349" y="9215764"/>
                  </a:lnTo>
                  <a:lnTo>
                    <a:pt x="384863" y="9313117"/>
                  </a:lnTo>
                  <a:lnTo>
                    <a:pt x="356200" y="9410089"/>
                  </a:lnTo>
                  <a:lnTo>
                    <a:pt x="326349" y="9506656"/>
                  </a:lnTo>
                  <a:lnTo>
                    <a:pt x="295298" y="9602792"/>
                  </a:lnTo>
                  <a:lnTo>
                    <a:pt x="263036" y="9698475"/>
                  </a:lnTo>
                  <a:lnTo>
                    <a:pt x="229550" y="9793678"/>
                  </a:lnTo>
                  <a:lnTo>
                    <a:pt x="194831" y="9888379"/>
                  </a:lnTo>
                  <a:lnTo>
                    <a:pt x="204791" y="9838422"/>
                  </a:lnTo>
                  <a:lnTo>
                    <a:pt x="223954" y="9738362"/>
                  </a:lnTo>
                  <a:lnTo>
                    <a:pt x="242107" y="9638113"/>
                  </a:lnTo>
                  <a:lnTo>
                    <a:pt x="259250" y="9537687"/>
                  </a:lnTo>
                  <a:lnTo>
                    <a:pt x="275380" y="9437093"/>
                  </a:lnTo>
                  <a:lnTo>
                    <a:pt x="290498" y="9336341"/>
                  </a:lnTo>
                  <a:lnTo>
                    <a:pt x="304602" y="9235443"/>
                  </a:lnTo>
                  <a:lnTo>
                    <a:pt x="317692" y="9134407"/>
                  </a:lnTo>
                  <a:lnTo>
                    <a:pt x="329766" y="9033246"/>
                  </a:lnTo>
                  <a:lnTo>
                    <a:pt x="340823" y="8931968"/>
                  </a:lnTo>
                  <a:lnTo>
                    <a:pt x="350862" y="8830584"/>
                  </a:lnTo>
                  <a:lnTo>
                    <a:pt x="359883" y="8729105"/>
                  </a:lnTo>
                  <a:lnTo>
                    <a:pt x="367885" y="8627540"/>
                  </a:lnTo>
                  <a:lnTo>
                    <a:pt x="374866" y="8525901"/>
                  </a:lnTo>
                  <a:lnTo>
                    <a:pt x="380825" y="8424196"/>
                  </a:lnTo>
                  <a:lnTo>
                    <a:pt x="385762" y="8322438"/>
                  </a:lnTo>
                  <a:lnTo>
                    <a:pt x="389676" y="8220635"/>
                  </a:lnTo>
                  <a:lnTo>
                    <a:pt x="392565" y="8118799"/>
                  </a:lnTo>
                  <a:lnTo>
                    <a:pt x="394429" y="8016939"/>
                  </a:lnTo>
                  <a:lnTo>
                    <a:pt x="395266" y="7915066"/>
                  </a:lnTo>
                  <a:lnTo>
                    <a:pt x="395076" y="7813190"/>
                  </a:lnTo>
                  <a:lnTo>
                    <a:pt x="393858" y="7711321"/>
                  </a:lnTo>
                  <a:lnTo>
                    <a:pt x="391611" y="7609470"/>
                  </a:lnTo>
                  <a:lnTo>
                    <a:pt x="388333" y="7507648"/>
                  </a:lnTo>
                  <a:lnTo>
                    <a:pt x="384024" y="7405863"/>
                  </a:lnTo>
                  <a:lnTo>
                    <a:pt x="378683" y="7304127"/>
                  </a:lnTo>
                  <a:lnTo>
                    <a:pt x="372309" y="7202451"/>
                  </a:lnTo>
                  <a:lnTo>
                    <a:pt x="364901" y="7100843"/>
                  </a:lnTo>
                  <a:lnTo>
                    <a:pt x="356458" y="6999315"/>
                  </a:lnTo>
                  <a:lnTo>
                    <a:pt x="346979" y="6897876"/>
                  </a:lnTo>
                  <a:lnTo>
                    <a:pt x="336462" y="6796538"/>
                  </a:lnTo>
                  <a:lnTo>
                    <a:pt x="324249" y="6690327"/>
                  </a:lnTo>
                  <a:lnTo>
                    <a:pt x="306721" y="6550760"/>
                  </a:lnTo>
                  <a:lnTo>
                    <a:pt x="280234" y="6359855"/>
                  </a:lnTo>
                  <a:lnTo>
                    <a:pt x="279966" y="6359855"/>
                  </a:lnTo>
                  <a:lnTo>
                    <a:pt x="266720" y="6271067"/>
                  </a:lnTo>
                  <a:lnTo>
                    <a:pt x="247315" y="6147244"/>
                  </a:lnTo>
                  <a:lnTo>
                    <a:pt x="212080" y="5936220"/>
                  </a:lnTo>
                  <a:lnTo>
                    <a:pt x="185083" y="5782789"/>
                  </a:lnTo>
                  <a:lnTo>
                    <a:pt x="23738" y="4907619"/>
                  </a:lnTo>
                  <a:lnTo>
                    <a:pt x="18177" y="4804035"/>
                  </a:lnTo>
                  <a:lnTo>
                    <a:pt x="11210" y="4648594"/>
                  </a:lnTo>
                  <a:lnTo>
                    <a:pt x="5900" y="4492153"/>
                  </a:lnTo>
                  <a:lnTo>
                    <a:pt x="2256" y="4334752"/>
                  </a:lnTo>
                  <a:lnTo>
                    <a:pt x="289" y="4176435"/>
                  </a:lnTo>
                  <a:lnTo>
                    <a:pt x="0" y="4019566"/>
                  </a:lnTo>
                  <a:close/>
                </a:path>
              </a:pathLst>
            </a:custGeom>
            <a:solidFill>
              <a:srgbClr val="0062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707902" y="4952078"/>
              <a:ext cx="1231265" cy="5335270"/>
            </a:xfrm>
            <a:custGeom>
              <a:avLst/>
              <a:gdLst/>
              <a:ahLst/>
              <a:cxnLst/>
              <a:rect l="l" t="t" r="r" b="b"/>
              <a:pathLst>
                <a:path w="1231265" h="5335270">
                  <a:moveTo>
                    <a:pt x="0" y="5334941"/>
                  </a:moveTo>
                  <a:lnTo>
                    <a:pt x="13817" y="5274299"/>
                  </a:lnTo>
                  <a:lnTo>
                    <a:pt x="43871" y="5135342"/>
                  </a:lnTo>
                  <a:lnTo>
                    <a:pt x="59705" y="5057027"/>
                  </a:lnTo>
                  <a:lnTo>
                    <a:pt x="77220" y="5009744"/>
                  </a:lnTo>
                  <a:lnTo>
                    <a:pt x="111321" y="4914795"/>
                  </a:lnTo>
                  <a:lnTo>
                    <a:pt x="144193" y="4819353"/>
                  </a:lnTo>
                  <a:lnTo>
                    <a:pt x="175848" y="4723445"/>
                  </a:lnTo>
                  <a:lnTo>
                    <a:pt x="206298" y="4627094"/>
                  </a:lnTo>
                  <a:lnTo>
                    <a:pt x="235554" y="4530325"/>
                  </a:lnTo>
                  <a:lnTo>
                    <a:pt x="263626" y="4433163"/>
                  </a:lnTo>
                  <a:lnTo>
                    <a:pt x="290528" y="4335631"/>
                  </a:lnTo>
                  <a:lnTo>
                    <a:pt x="316269" y="4237754"/>
                  </a:lnTo>
                  <a:lnTo>
                    <a:pt x="340863" y="4139558"/>
                  </a:lnTo>
                  <a:lnTo>
                    <a:pt x="364319" y="4041065"/>
                  </a:lnTo>
                  <a:lnTo>
                    <a:pt x="386649" y="3942301"/>
                  </a:lnTo>
                  <a:lnTo>
                    <a:pt x="407866" y="3843290"/>
                  </a:lnTo>
                  <a:lnTo>
                    <a:pt x="427980" y="3744056"/>
                  </a:lnTo>
                  <a:lnTo>
                    <a:pt x="447002" y="3644625"/>
                  </a:lnTo>
                  <a:lnTo>
                    <a:pt x="464945" y="3545020"/>
                  </a:lnTo>
                  <a:lnTo>
                    <a:pt x="481820" y="3445266"/>
                  </a:lnTo>
                  <a:lnTo>
                    <a:pt x="497637" y="3345387"/>
                  </a:lnTo>
                  <a:lnTo>
                    <a:pt x="512409" y="3245408"/>
                  </a:lnTo>
                  <a:lnTo>
                    <a:pt x="526147" y="3145353"/>
                  </a:lnTo>
                  <a:lnTo>
                    <a:pt x="538862" y="3045248"/>
                  </a:lnTo>
                  <a:lnTo>
                    <a:pt x="550615" y="2944641"/>
                  </a:lnTo>
                  <a:lnTo>
                    <a:pt x="561453" y="2843516"/>
                  </a:lnTo>
                  <a:lnTo>
                    <a:pt x="571357" y="2742338"/>
                  </a:lnTo>
                  <a:lnTo>
                    <a:pt x="580350" y="2641109"/>
                  </a:lnTo>
                  <a:lnTo>
                    <a:pt x="588451" y="2539832"/>
                  </a:lnTo>
                  <a:lnTo>
                    <a:pt x="595682" y="2438510"/>
                  </a:lnTo>
                  <a:lnTo>
                    <a:pt x="602061" y="2337145"/>
                  </a:lnTo>
                  <a:lnTo>
                    <a:pt x="607611" y="2235740"/>
                  </a:lnTo>
                  <a:lnTo>
                    <a:pt x="614426" y="2083564"/>
                  </a:lnTo>
                  <a:lnTo>
                    <a:pt x="619489" y="1931311"/>
                  </a:lnTo>
                  <a:lnTo>
                    <a:pt x="622870" y="1778992"/>
                  </a:lnTo>
                  <a:lnTo>
                    <a:pt x="624639" y="1626616"/>
                  </a:lnTo>
                  <a:lnTo>
                    <a:pt x="624866" y="1474190"/>
                  </a:lnTo>
                  <a:lnTo>
                    <a:pt x="623619" y="1321724"/>
                  </a:lnTo>
                  <a:lnTo>
                    <a:pt x="620968" y="1169228"/>
                  </a:lnTo>
                  <a:lnTo>
                    <a:pt x="616983" y="1016709"/>
                  </a:lnTo>
                  <a:lnTo>
                    <a:pt x="611733" y="864176"/>
                  </a:lnTo>
                  <a:lnTo>
                    <a:pt x="602885" y="660794"/>
                  </a:lnTo>
                  <a:lnTo>
                    <a:pt x="592077" y="457425"/>
                  </a:lnTo>
                  <a:lnTo>
                    <a:pt x="579473" y="254089"/>
                  </a:lnTo>
                  <a:lnTo>
                    <a:pt x="561443" y="0"/>
                  </a:lnTo>
                  <a:lnTo>
                    <a:pt x="575983" y="50045"/>
                  </a:lnTo>
                  <a:lnTo>
                    <a:pt x="620446" y="199950"/>
                  </a:lnTo>
                  <a:lnTo>
                    <a:pt x="818628" y="849113"/>
                  </a:lnTo>
                  <a:lnTo>
                    <a:pt x="876124" y="1044418"/>
                  </a:lnTo>
                  <a:lnTo>
                    <a:pt x="917582" y="1191215"/>
                  </a:lnTo>
                  <a:lnTo>
                    <a:pt x="944199" y="1289284"/>
                  </a:lnTo>
                  <a:lnTo>
                    <a:pt x="969855" y="1387549"/>
                  </a:lnTo>
                  <a:lnTo>
                    <a:pt x="994428" y="1486038"/>
                  </a:lnTo>
                  <a:lnTo>
                    <a:pt x="1017796" y="1584779"/>
                  </a:lnTo>
                  <a:lnTo>
                    <a:pt x="1039835" y="1683799"/>
                  </a:lnTo>
                  <a:lnTo>
                    <a:pt x="1060424" y="1783128"/>
                  </a:lnTo>
                  <a:lnTo>
                    <a:pt x="1079454" y="1882446"/>
                  </a:lnTo>
                  <a:lnTo>
                    <a:pt x="1097238" y="1981668"/>
                  </a:lnTo>
                  <a:lnTo>
                    <a:pt x="1113891" y="2081097"/>
                  </a:lnTo>
                  <a:lnTo>
                    <a:pt x="1129416" y="2180719"/>
                  </a:lnTo>
                  <a:lnTo>
                    <a:pt x="1143818" y="2280521"/>
                  </a:lnTo>
                  <a:lnTo>
                    <a:pt x="1157102" y="2380490"/>
                  </a:lnTo>
                  <a:lnTo>
                    <a:pt x="1169273" y="2480611"/>
                  </a:lnTo>
                  <a:lnTo>
                    <a:pt x="1180335" y="2580872"/>
                  </a:lnTo>
                  <a:lnTo>
                    <a:pt x="1190294" y="2681259"/>
                  </a:lnTo>
                  <a:lnTo>
                    <a:pt x="1199153" y="2781759"/>
                  </a:lnTo>
                  <a:lnTo>
                    <a:pt x="1206918" y="2882358"/>
                  </a:lnTo>
                  <a:lnTo>
                    <a:pt x="1213594" y="2983042"/>
                  </a:lnTo>
                  <a:lnTo>
                    <a:pt x="1219184" y="3083798"/>
                  </a:lnTo>
                  <a:lnTo>
                    <a:pt x="1223695" y="3184614"/>
                  </a:lnTo>
                  <a:lnTo>
                    <a:pt x="1227130" y="3285474"/>
                  </a:lnTo>
                  <a:lnTo>
                    <a:pt x="1229494" y="3386366"/>
                  </a:lnTo>
                  <a:lnTo>
                    <a:pt x="1230792" y="3487276"/>
                  </a:lnTo>
                  <a:lnTo>
                    <a:pt x="1231029" y="3588192"/>
                  </a:lnTo>
                  <a:lnTo>
                    <a:pt x="1230210" y="3689098"/>
                  </a:lnTo>
                  <a:lnTo>
                    <a:pt x="1228339" y="3789983"/>
                  </a:lnTo>
                  <a:lnTo>
                    <a:pt x="1225420" y="3890831"/>
                  </a:lnTo>
                  <a:lnTo>
                    <a:pt x="1221460" y="3991631"/>
                  </a:lnTo>
                  <a:lnTo>
                    <a:pt x="1216461" y="4092368"/>
                  </a:lnTo>
                  <a:lnTo>
                    <a:pt x="1210430" y="4193029"/>
                  </a:lnTo>
                  <a:lnTo>
                    <a:pt x="1203371" y="4293601"/>
                  </a:lnTo>
                  <a:lnTo>
                    <a:pt x="1195288" y="4394069"/>
                  </a:lnTo>
                  <a:lnTo>
                    <a:pt x="1186187" y="4494422"/>
                  </a:lnTo>
                  <a:lnTo>
                    <a:pt x="1176898" y="4586964"/>
                  </a:lnTo>
                  <a:lnTo>
                    <a:pt x="1162513" y="4714306"/>
                  </a:lnTo>
                  <a:lnTo>
                    <a:pt x="1149504" y="4818118"/>
                  </a:lnTo>
                  <a:lnTo>
                    <a:pt x="1135363" y="4921791"/>
                  </a:lnTo>
                  <a:lnTo>
                    <a:pt x="1120076" y="5025318"/>
                  </a:lnTo>
                  <a:lnTo>
                    <a:pt x="1103628" y="5128691"/>
                  </a:lnTo>
                  <a:lnTo>
                    <a:pt x="1086006" y="5231901"/>
                  </a:lnTo>
                  <a:lnTo>
                    <a:pt x="1067193" y="5334941"/>
                  </a:lnTo>
                  <a:lnTo>
                    <a:pt x="0" y="5334941"/>
                  </a:lnTo>
                  <a:close/>
                </a:path>
              </a:pathLst>
            </a:custGeom>
            <a:solidFill>
              <a:srgbClr val="3D94B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700" y="1028699"/>
              <a:ext cx="981074" cy="981074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41580" y="4015385"/>
            <a:ext cx="6670040" cy="125793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50" spc="500">
                <a:solidFill>
                  <a:srgbClr val="006AB5"/>
                </a:solidFill>
              </a:rPr>
              <a:t>Welcome</a:t>
            </a:r>
            <a:r>
              <a:rPr dirty="0" sz="8050" spc="105">
                <a:solidFill>
                  <a:srgbClr val="006AB5"/>
                </a:solidFill>
              </a:rPr>
              <a:t> </a:t>
            </a:r>
            <a:r>
              <a:rPr dirty="0" sz="8050" spc="275">
                <a:solidFill>
                  <a:srgbClr val="006AB5"/>
                </a:solidFill>
              </a:rPr>
              <a:t>to</a:t>
            </a:r>
            <a:endParaRPr sz="8050"/>
          </a:p>
        </p:txBody>
      </p:sp>
      <p:sp>
        <p:nvSpPr>
          <p:cNvPr id="12" name="object 12" descr=""/>
          <p:cNvSpPr txBox="1"/>
          <p:nvPr/>
        </p:nvSpPr>
        <p:spPr>
          <a:xfrm>
            <a:off x="1141580" y="5249731"/>
            <a:ext cx="7604125" cy="14992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650" b="1">
                <a:solidFill>
                  <a:srgbClr val="08377C"/>
                </a:solidFill>
                <a:latin typeface="Tahoma"/>
                <a:cs typeface="Tahoma"/>
              </a:rPr>
              <a:t>!CE</a:t>
            </a:r>
            <a:r>
              <a:rPr dirty="0" sz="9650" spc="-455" b="1">
                <a:solidFill>
                  <a:srgbClr val="08377C"/>
                </a:solidFill>
                <a:latin typeface="Tahoma"/>
                <a:cs typeface="Tahoma"/>
              </a:rPr>
              <a:t> </a:t>
            </a:r>
            <a:r>
              <a:rPr dirty="0" sz="9650" spc="225" b="1">
                <a:solidFill>
                  <a:srgbClr val="08377C"/>
                </a:solidFill>
                <a:latin typeface="Tahoma"/>
                <a:cs typeface="Tahoma"/>
              </a:rPr>
              <a:t>Penguin</a:t>
            </a:r>
            <a:endParaRPr sz="965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301093" y="7237903"/>
            <a:ext cx="4638040" cy="5581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00" spc="390">
                <a:solidFill>
                  <a:srgbClr val="08377C"/>
                </a:solidFill>
                <a:latin typeface="Tahoma"/>
                <a:cs typeface="Tahoma"/>
              </a:rPr>
              <a:t>www.icepenguin.in</a:t>
            </a:r>
            <a:endParaRPr sz="350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353709" y="1082471"/>
            <a:ext cx="1603375" cy="871219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>
              <a:lnSpc>
                <a:spcPts val="3270"/>
              </a:lnSpc>
              <a:spcBef>
                <a:spcPts val="305"/>
              </a:spcBef>
            </a:pPr>
            <a:r>
              <a:rPr dirty="0" sz="2800" spc="95">
                <a:solidFill>
                  <a:srgbClr val="08377C"/>
                </a:solidFill>
                <a:latin typeface="Tahoma"/>
                <a:cs typeface="Tahoma"/>
              </a:rPr>
              <a:t>!ce </a:t>
            </a:r>
            <a:r>
              <a:rPr dirty="0" sz="2800" spc="340">
                <a:solidFill>
                  <a:srgbClr val="08377C"/>
                </a:solidFill>
                <a:latin typeface="Tahoma"/>
                <a:cs typeface="Tahoma"/>
              </a:rPr>
              <a:t>Penguin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646247" y="4079501"/>
            <a:ext cx="826135" cy="861694"/>
          </a:xfrm>
          <a:custGeom>
            <a:avLst/>
            <a:gdLst/>
            <a:ahLst/>
            <a:cxnLst/>
            <a:rect l="l" t="t" r="r" b="b"/>
            <a:pathLst>
              <a:path w="826135" h="861695">
                <a:moveTo>
                  <a:pt x="695611" y="861129"/>
                </a:moveTo>
                <a:lnTo>
                  <a:pt x="130040" y="861129"/>
                </a:lnTo>
                <a:lnTo>
                  <a:pt x="91201" y="854864"/>
                </a:lnTo>
                <a:lnTo>
                  <a:pt x="54595" y="835933"/>
                </a:lnTo>
                <a:lnTo>
                  <a:pt x="25728" y="807067"/>
                </a:lnTo>
                <a:lnTo>
                  <a:pt x="6798" y="770461"/>
                </a:lnTo>
                <a:lnTo>
                  <a:pt x="0" y="728312"/>
                </a:lnTo>
                <a:lnTo>
                  <a:pt x="0" y="133350"/>
                </a:lnTo>
                <a:lnTo>
                  <a:pt x="6798" y="91201"/>
                </a:lnTo>
                <a:lnTo>
                  <a:pt x="25728" y="54595"/>
                </a:lnTo>
                <a:lnTo>
                  <a:pt x="54595" y="25728"/>
                </a:lnTo>
                <a:lnTo>
                  <a:pt x="91201" y="6798"/>
                </a:lnTo>
                <a:lnTo>
                  <a:pt x="133350" y="0"/>
                </a:lnTo>
                <a:lnTo>
                  <a:pt x="692301" y="0"/>
                </a:lnTo>
                <a:lnTo>
                  <a:pt x="734450" y="6798"/>
                </a:lnTo>
                <a:lnTo>
                  <a:pt x="771056" y="25728"/>
                </a:lnTo>
                <a:lnTo>
                  <a:pt x="799923" y="54595"/>
                </a:lnTo>
                <a:lnTo>
                  <a:pt x="818853" y="91201"/>
                </a:lnTo>
                <a:lnTo>
                  <a:pt x="825651" y="133350"/>
                </a:lnTo>
                <a:lnTo>
                  <a:pt x="825651" y="728312"/>
                </a:lnTo>
                <a:lnTo>
                  <a:pt x="818853" y="770461"/>
                </a:lnTo>
                <a:lnTo>
                  <a:pt x="799923" y="807067"/>
                </a:lnTo>
                <a:lnTo>
                  <a:pt x="771056" y="835933"/>
                </a:lnTo>
                <a:lnTo>
                  <a:pt x="734450" y="854864"/>
                </a:lnTo>
                <a:lnTo>
                  <a:pt x="695611" y="861129"/>
                </a:lnTo>
                <a:close/>
              </a:path>
            </a:pathLst>
          </a:custGeom>
          <a:solidFill>
            <a:srgbClr val="0837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890573" y="4330358"/>
            <a:ext cx="33718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55" b="1">
                <a:solidFill>
                  <a:srgbClr val="FFFFFF"/>
                </a:solidFill>
                <a:latin typeface="Tahoma"/>
                <a:cs typeface="Tahoma"/>
              </a:rPr>
              <a:t>01</a:t>
            </a:r>
            <a:endParaRPr sz="2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595776" y="0"/>
            <a:ext cx="8692515" cy="10287000"/>
            <a:chOff x="9595776" y="0"/>
            <a:chExt cx="8692515" cy="102870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95776" y="876348"/>
              <a:ext cx="8477249" cy="84772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3955785" y="0"/>
              <a:ext cx="4332605" cy="10287000"/>
            </a:xfrm>
            <a:custGeom>
              <a:avLst/>
              <a:gdLst/>
              <a:ahLst/>
              <a:cxnLst/>
              <a:rect l="l" t="t" r="r" b="b"/>
              <a:pathLst>
                <a:path w="4332605" h="10287000">
                  <a:moveTo>
                    <a:pt x="4332213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4332213" y="0"/>
                  </a:lnTo>
                  <a:lnTo>
                    <a:pt x="4332213" y="10286999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62526" y="1620881"/>
              <a:ext cx="7045279" cy="70358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3955717" y="1273826"/>
              <a:ext cx="3695700" cy="7690484"/>
            </a:xfrm>
            <a:custGeom>
              <a:avLst/>
              <a:gdLst/>
              <a:ahLst/>
              <a:cxnLst/>
              <a:rect l="l" t="t" r="r" b="b"/>
              <a:pathLst>
                <a:path w="3695700" h="7690484">
                  <a:moveTo>
                    <a:pt x="3644900" y="3151868"/>
                  </a:moveTo>
                  <a:lnTo>
                    <a:pt x="3644900" y="4544398"/>
                  </a:lnTo>
                  <a:lnTo>
                    <a:pt x="3492500" y="5115549"/>
                  </a:lnTo>
                  <a:lnTo>
                    <a:pt x="3467100" y="5161808"/>
                  </a:lnTo>
                  <a:lnTo>
                    <a:pt x="3441700" y="5253639"/>
                  </a:lnTo>
                  <a:lnTo>
                    <a:pt x="3416300" y="5299202"/>
                  </a:lnTo>
                  <a:lnTo>
                    <a:pt x="3403600" y="5344522"/>
                  </a:lnTo>
                  <a:lnTo>
                    <a:pt x="3378200" y="5389597"/>
                  </a:lnTo>
                  <a:lnTo>
                    <a:pt x="3365500" y="5434420"/>
                  </a:lnTo>
                  <a:lnTo>
                    <a:pt x="3314700" y="5523294"/>
                  </a:lnTo>
                  <a:lnTo>
                    <a:pt x="3302000" y="5567336"/>
                  </a:lnTo>
                  <a:lnTo>
                    <a:pt x="3175000" y="5783400"/>
                  </a:lnTo>
                  <a:lnTo>
                    <a:pt x="3162300" y="5825751"/>
                  </a:lnTo>
                  <a:lnTo>
                    <a:pt x="3124200" y="5867804"/>
                  </a:lnTo>
                  <a:lnTo>
                    <a:pt x="3098800" y="5909554"/>
                  </a:lnTo>
                  <a:lnTo>
                    <a:pt x="2997200" y="6073432"/>
                  </a:lnTo>
                  <a:lnTo>
                    <a:pt x="2959100" y="6113597"/>
                  </a:lnTo>
                  <a:lnTo>
                    <a:pt x="2908300" y="6192928"/>
                  </a:lnTo>
                  <a:lnTo>
                    <a:pt x="2870200" y="6232086"/>
                  </a:lnTo>
                  <a:lnTo>
                    <a:pt x="2844800" y="6270898"/>
                  </a:lnTo>
                  <a:lnTo>
                    <a:pt x="2806700" y="6309360"/>
                  </a:lnTo>
                  <a:lnTo>
                    <a:pt x="2781300" y="6347468"/>
                  </a:lnTo>
                  <a:lnTo>
                    <a:pt x="2743200" y="6385216"/>
                  </a:lnTo>
                  <a:lnTo>
                    <a:pt x="2717800" y="6422600"/>
                  </a:lnTo>
                  <a:lnTo>
                    <a:pt x="2679700" y="6459615"/>
                  </a:lnTo>
                  <a:lnTo>
                    <a:pt x="2641600" y="6496257"/>
                  </a:lnTo>
                  <a:lnTo>
                    <a:pt x="2603500" y="6532520"/>
                  </a:lnTo>
                  <a:lnTo>
                    <a:pt x="2578100" y="6568401"/>
                  </a:lnTo>
                  <a:lnTo>
                    <a:pt x="2540000" y="6603803"/>
                  </a:lnTo>
                  <a:lnTo>
                    <a:pt x="2501900" y="6638677"/>
                  </a:lnTo>
                  <a:lnTo>
                    <a:pt x="2463800" y="6673023"/>
                  </a:lnTo>
                  <a:lnTo>
                    <a:pt x="2425700" y="6706837"/>
                  </a:lnTo>
                  <a:lnTo>
                    <a:pt x="2387600" y="6740118"/>
                  </a:lnTo>
                  <a:lnTo>
                    <a:pt x="2349500" y="6772864"/>
                  </a:lnTo>
                  <a:lnTo>
                    <a:pt x="2311400" y="6805073"/>
                  </a:lnTo>
                  <a:lnTo>
                    <a:pt x="2273300" y="6836742"/>
                  </a:lnTo>
                  <a:lnTo>
                    <a:pt x="2235200" y="6867871"/>
                  </a:lnTo>
                  <a:lnTo>
                    <a:pt x="2197100" y="6898458"/>
                  </a:lnTo>
                  <a:lnTo>
                    <a:pt x="2159000" y="6928499"/>
                  </a:lnTo>
                  <a:lnTo>
                    <a:pt x="2120900" y="6957993"/>
                  </a:lnTo>
                  <a:lnTo>
                    <a:pt x="2082800" y="6986939"/>
                  </a:lnTo>
                  <a:lnTo>
                    <a:pt x="2032000" y="7015334"/>
                  </a:lnTo>
                  <a:lnTo>
                    <a:pt x="1993900" y="7043177"/>
                  </a:lnTo>
                  <a:lnTo>
                    <a:pt x="1955800" y="7070465"/>
                  </a:lnTo>
                  <a:lnTo>
                    <a:pt x="1917700" y="7097197"/>
                  </a:lnTo>
                  <a:lnTo>
                    <a:pt x="1866900" y="7123370"/>
                  </a:lnTo>
                  <a:lnTo>
                    <a:pt x="1828800" y="7148983"/>
                  </a:lnTo>
                  <a:lnTo>
                    <a:pt x="1790700" y="7174033"/>
                  </a:lnTo>
                  <a:lnTo>
                    <a:pt x="1739900" y="7198520"/>
                  </a:lnTo>
                  <a:lnTo>
                    <a:pt x="1701800" y="7222440"/>
                  </a:lnTo>
                  <a:lnTo>
                    <a:pt x="1663700" y="7245792"/>
                  </a:lnTo>
                  <a:lnTo>
                    <a:pt x="1612900" y="7268574"/>
                  </a:lnTo>
                  <a:lnTo>
                    <a:pt x="1574800" y="7290784"/>
                  </a:lnTo>
                  <a:lnTo>
                    <a:pt x="1524000" y="7312419"/>
                  </a:lnTo>
                  <a:lnTo>
                    <a:pt x="1485900" y="7333479"/>
                  </a:lnTo>
                  <a:lnTo>
                    <a:pt x="1435100" y="7353961"/>
                  </a:lnTo>
                  <a:lnTo>
                    <a:pt x="1397000" y="7373864"/>
                  </a:lnTo>
                  <a:lnTo>
                    <a:pt x="1346200" y="7393184"/>
                  </a:lnTo>
                  <a:lnTo>
                    <a:pt x="1308100" y="7411921"/>
                  </a:lnTo>
                  <a:lnTo>
                    <a:pt x="1257300" y="7430072"/>
                  </a:lnTo>
                  <a:lnTo>
                    <a:pt x="1206500" y="7447636"/>
                  </a:lnTo>
                  <a:lnTo>
                    <a:pt x="1168400" y="7464610"/>
                  </a:lnTo>
                  <a:lnTo>
                    <a:pt x="1117600" y="7480993"/>
                  </a:lnTo>
                  <a:lnTo>
                    <a:pt x="1066800" y="7496782"/>
                  </a:lnTo>
                  <a:lnTo>
                    <a:pt x="1028700" y="7511976"/>
                  </a:lnTo>
                  <a:lnTo>
                    <a:pt x="977900" y="7526572"/>
                  </a:lnTo>
                  <a:lnTo>
                    <a:pt x="927100" y="7540569"/>
                  </a:lnTo>
                  <a:lnTo>
                    <a:pt x="889000" y="7553965"/>
                  </a:lnTo>
                  <a:lnTo>
                    <a:pt x="838200" y="7566758"/>
                  </a:lnTo>
                  <a:lnTo>
                    <a:pt x="787400" y="7578946"/>
                  </a:lnTo>
                  <a:lnTo>
                    <a:pt x="736600" y="7590527"/>
                  </a:lnTo>
                  <a:lnTo>
                    <a:pt x="698500" y="7601499"/>
                  </a:lnTo>
                  <a:lnTo>
                    <a:pt x="647700" y="7611860"/>
                  </a:lnTo>
                  <a:lnTo>
                    <a:pt x="596900" y="7621608"/>
                  </a:lnTo>
                  <a:lnTo>
                    <a:pt x="546100" y="7630741"/>
                  </a:lnTo>
                  <a:lnTo>
                    <a:pt x="495300" y="7639257"/>
                  </a:lnTo>
                  <a:lnTo>
                    <a:pt x="444500" y="7647155"/>
                  </a:lnTo>
                  <a:lnTo>
                    <a:pt x="406400" y="7654432"/>
                  </a:lnTo>
                  <a:lnTo>
                    <a:pt x="355600" y="7661087"/>
                  </a:lnTo>
                  <a:lnTo>
                    <a:pt x="304800" y="7667117"/>
                  </a:lnTo>
                  <a:lnTo>
                    <a:pt x="254000" y="7672520"/>
                  </a:lnTo>
                  <a:lnTo>
                    <a:pt x="203200" y="7677295"/>
                  </a:lnTo>
                  <a:lnTo>
                    <a:pt x="152400" y="7681440"/>
                  </a:lnTo>
                  <a:lnTo>
                    <a:pt x="101600" y="7684952"/>
                  </a:lnTo>
                  <a:lnTo>
                    <a:pt x="50800" y="7687830"/>
                  </a:lnTo>
                  <a:lnTo>
                    <a:pt x="0" y="7690072"/>
                  </a:lnTo>
                  <a:lnTo>
                    <a:pt x="0" y="7536304"/>
                  </a:lnTo>
                  <a:lnTo>
                    <a:pt x="25400" y="7534915"/>
                  </a:lnTo>
                  <a:lnTo>
                    <a:pt x="76200" y="7532230"/>
                  </a:lnTo>
                  <a:lnTo>
                    <a:pt x="127000" y="7528883"/>
                  </a:lnTo>
                  <a:lnTo>
                    <a:pt x="177800" y="7524875"/>
                  </a:lnTo>
                  <a:lnTo>
                    <a:pt x="228600" y="7520210"/>
                  </a:lnTo>
                  <a:lnTo>
                    <a:pt x="279400" y="7514889"/>
                  </a:lnTo>
                  <a:lnTo>
                    <a:pt x="330200" y="7508915"/>
                  </a:lnTo>
                  <a:lnTo>
                    <a:pt x="381000" y="7502289"/>
                  </a:lnTo>
                  <a:lnTo>
                    <a:pt x="431800" y="7495013"/>
                  </a:lnTo>
                  <a:lnTo>
                    <a:pt x="469900" y="7487090"/>
                  </a:lnTo>
                  <a:lnTo>
                    <a:pt x="520700" y="7478522"/>
                  </a:lnTo>
                  <a:lnTo>
                    <a:pt x="571500" y="7469311"/>
                  </a:lnTo>
                  <a:lnTo>
                    <a:pt x="622300" y="7459458"/>
                  </a:lnTo>
                  <a:lnTo>
                    <a:pt x="673100" y="7448967"/>
                  </a:lnTo>
                  <a:lnTo>
                    <a:pt x="711200" y="7437839"/>
                  </a:lnTo>
                  <a:lnTo>
                    <a:pt x="762000" y="7426077"/>
                  </a:lnTo>
                  <a:lnTo>
                    <a:pt x="812800" y="7413682"/>
                  </a:lnTo>
                  <a:lnTo>
                    <a:pt x="863600" y="7400656"/>
                  </a:lnTo>
                  <a:lnTo>
                    <a:pt x="901700" y="7387003"/>
                  </a:lnTo>
                  <a:lnTo>
                    <a:pt x="952500" y="7372723"/>
                  </a:lnTo>
                  <a:lnTo>
                    <a:pt x="1003300" y="7357819"/>
                  </a:lnTo>
                  <a:lnTo>
                    <a:pt x="1054100" y="7342293"/>
                  </a:lnTo>
                  <a:lnTo>
                    <a:pt x="1092200" y="7326147"/>
                  </a:lnTo>
                  <a:lnTo>
                    <a:pt x="1143000" y="7309383"/>
                  </a:lnTo>
                  <a:lnTo>
                    <a:pt x="1181100" y="7292004"/>
                  </a:lnTo>
                  <a:lnTo>
                    <a:pt x="1231900" y="7274012"/>
                  </a:lnTo>
                  <a:lnTo>
                    <a:pt x="1282700" y="7255407"/>
                  </a:lnTo>
                  <a:lnTo>
                    <a:pt x="1320800" y="7236194"/>
                  </a:lnTo>
                  <a:lnTo>
                    <a:pt x="1371600" y="7216374"/>
                  </a:lnTo>
                  <a:lnTo>
                    <a:pt x="1409700" y="7195948"/>
                  </a:lnTo>
                  <a:lnTo>
                    <a:pt x="1460500" y="7174920"/>
                  </a:lnTo>
                  <a:lnTo>
                    <a:pt x="1498600" y="7153290"/>
                  </a:lnTo>
                  <a:lnTo>
                    <a:pt x="1549400" y="7131062"/>
                  </a:lnTo>
                  <a:lnTo>
                    <a:pt x="1587500" y="7108238"/>
                  </a:lnTo>
                  <a:lnTo>
                    <a:pt x="1638300" y="7084819"/>
                  </a:lnTo>
                  <a:lnTo>
                    <a:pt x="1676400" y="7060807"/>
                  </a:lnTo>
                  <a:lnTo>
                    <a:pt x="1714500" y="7036206"/>
                  </a:lnTo>
                  <a:lnTo>
                    <a:pt x="1765300" y="7011016"/>
                  </a:lnTo>
                  <a:lnTo>
                    <a:pt x="1803400" y="6985240"/>
                  </a:lnTo>
                  <a:lnTo>
                    <a:pt x="1841500" y="6958880"/>
                  </a:lnTo>
                  <a:lnTo>
                    <a:pt x="1879600" y="6931939"/>
                  </a:lnTo>
                  <a:lnTo>
                    <a:pt x="1930400" y="6904417"/>
                  </a:lnTo>
                  <a:lnTo>
                    <a:pt x="1968500" y="6876319"/>
                  </a:lnTo>
                  <a:lnTo>
                    <a:pt x="2006600" y="6847645"/>
                  </a:lnTo>
                  <a:lnTo>
                    <a:pt x="2044700" y="6818397"/>
                  </a:lnTo>
                  <a:lnTo>
                    <a:pt x="2082800" y="6788578"/>
                  </a:lnTo>
                  <a:lnTo>
                    <a:pt x="2133600" y="6758190"/>
                  </a:lnTo>
                  <a:lnTo>
                    <a:pt x="2171700" y="6727236"/>
                  </a:lnTo>
                  <a:lnTo>
                    <a:pt x="2209800" y="6695716"/>
                  </a:lnTo>
                  <a:lnTo>
                    <a:pt x="2247900" y="6663633"/>
                  </a:lnTo>
                  <a:lnTo>
                    <a:pt x="2286000" y="6630990"/>
                  </a:lnTo>
                  <a:lnTo>
                    <a:pt x="2324100" y="6597788"/>
                  </a:lnTo>
                  <a:lnTo>
                    <a:pt x="2362200" y="6564030"/>
                  </a:lnTo>
                  <a:lnTo>
                    <a:pt x="2387600" y="6529718"/>
                  </a:lnTo>
                  <a:lnTo>
                    <a:pt x="2425700" y="6494853"/>
                  </a:lnTo>
                  <a:lnTo>
                    <a:pt x="2501900" y="6423822"/>
                  </a:lnTo>
                  <a:lnTo>
                    <a:pt x="2540000" y="6387813"/>
                  </a:lnTo>
                  <a:lnTo>
                    <a:pt x="2565400" y="6351417"/>
                  </a:lnTo>
                  <a:lnTo>
                    <a:pt x="2603500" y="6314638"/>
                  </a:lnTo>
                  <a:lnTo>
                    <a:pt x="2641600" y="6277481"/>
                  </a:lnTo>
                  <a:lnTo>
                    <a:pt x="2667000" y="6239951"/>
                  </a:lnTo>
                  <a:lnTo>
                    <a:pt x="2705100" y="6202053"/>
                  </a:lnTo>
                  <a:lnTo>
                    <a:pt x="2730500" y="6163793"/>
                  </a:lnTo>
                  <a:lnTo>
                    <a:pt x="2768600" y="6125175"/>
                  </a:lnTo>
                  <a:lnTo>
                    <a:pt x="2819400" y="6046886"/>
                  </a:lnTo>
                  <a:lnTo>
                    <a:pt x="2857500" y="6007225"/>
                  </a:lnTo>
                  <a:lnTo>
                    <a:pt x="2933700" y="5886234"/>
                  </a:lnTo>
                  <a:lnTo>
                    <a:pt x="3035300" y="5720417"/>
                  </a:lnTo>
                  <a:lnTo>
                    <a:pt x="3162300" y="5506367"/>
                  </a:lnTo>
                  <a:lnTo>
                    <a:pt x="3175000" y="5462703"/>
                  </a:lnTo>
                  <a:lnTo>
                    <a:pt x="3225800" y="5374561"/>
                  </a:lnTo>
                  <a:lnTo>
                    <a:pt x="3238500" y="5330094"/>
                  </a:lnTo>
                  <a:lnTo>
                    <a:pt x="3263900" y="5285368"/>
                  </a:lnTo>
                  <a:lnTo>
                    <a:pt x="3289300" y="5195162"/>
                  </a:lnTo>
                  <a:lnTo>
                    <a:pt x="3314700" y="5149692"/>
                  </a:lnTo>
                  <a:lnTo>
                    <a:pt x="3340100" y="5058043"/>
                  </a:lnTo>
                  <a:lnTo>
                    <a:pt x="3365500" y="5011873"/>
                  </a:lnTo>
                  <a:lnTo>
                    <a:pt x="3479800" y="4586907"/>
                  </a:lnTo>
                  <a:lnTo>
                    <a:pt x="3479800" y="4538731"/>
                  </a:lnTo>
                  <a:lnTo>
                    <a:pt x="3505200" y="4441864"/>
                  </a:lnTo>
                  <a:lnTo>
                    <a:pt x="3505200" y="4393183"/>
                  </a:lnTo>
                  <a:lnTo>
                    <a:pt x="3517900" y="4344343"/>
                  </a:lnTo>
                  <a:lnTo>
                    <a:pt x="3517900" y="4295351"/>
                  </a:lnTo>
                  <a:lnTo>
                    <a:pt x="3530600" y="4246210"/>
                  </a:lnTo>
                  <a:lnTo>
                    <a:pt x="3530600" y="4147503"/>
                  </a:lnTo>
                  <a:lnTo>
                    <a:pt x="3543300" y="4097947"/>
                  </a:lnTo>
                  <a:lnTo>
                    <a:pt x="3543300" y="2767611"/>
                  </a:lnTo>
                  <a:lnTo>
                    <a:pt x="3644900" y="3151868"/>
                  </a:lnTo>
                  <a:close/>
                </a:path>
                <a:path w="3695700" h="7690484">
                  <a:moveTo>
                    <a:pt x="3543300" y="2767611"/>
                  </a:moveTo>
                  <a:lnTo>
                    <a:pt x="3543300" y="3598600"/>
                  </a:lnTo>
                  <a:lnTo>
                    <a:pt x="3530600" y="3549014"/>
                  </a:lnTo>
                  <a:lnTo>
                    <a:pt x="3530600" y="3450241"/>
                  </a:lnTo>
                  <a:lnTo>
                    <a:pt x="3517900" y="3401066"/>
                  </a:lnTo>
                  <a:lnTo>
                    <a:pt x="3517900" y="3352038"/>
                  </a:lnTo>
                  <a:lnTo>
                    <a:pt x="3505200" y="3303162"/>
                  </a:lnTo>
                  <a:lnTo>
                    <a:pt x="3505200" y="3254442"/>
                  </a:lnTo>
                  <a:lnTo>
                    <a:pt x="3479800" y="3157495"/>
                  </a:lnTo>
                  <a:lnTo>
                    <a:pt x="3479800" y="3109277"/>
                  </a:lnTo>
                  <a:lnTo>
                    <a:pt x="3365500" y="2683883"/>
                  </a:lnTo>
                  <a:lnTo>
                    <a:pt x="3340100" y="2637660"/>
                  </a:lnTo>
                  <a:lnTo>
                    <a:pt x="3314700" y="2545901"/>
                  </a:lnTo>
                  <a:lnTo>
                    <a:pt x="3289300" y="2500374"/>
                  </a:lnTo>
                  <a:lnTo>
                    <a:pt x="3263900" y="2410052"/>
                  </a:lnTo>
                  <a:lnTo>
                    <a:pt x="3238500" y="2365267"/>
                  </a:lnTo>
                  <a:lnTo>
                    <a:pt x="3225800" y="2320738"/>
                  </a:lnTo>
                  <a:lnTo>
                    <a:pt x="3175000" y="2232472"/>
                  </a:lnTo>
                  <a:lnTo>
                    <a:pt x="3162300" y="2188744"/>
                  </a:lnTo>
                  <a:lnTo>
                    <a:pt x="3060700" y="2016653"/>
                  </a:lnTo>
                  <a:lnTo>
                    <a:pt x="2959100" y="1849312"/>
                  </a:lnTo>
                  <a:lnTo>
                    <a:pt x="2857500" y="1687043"/>
                  </a:lnTo>
                  <a:lnTo>
                    <a:pt x="2819400" y="1647305"/>
                  </a:lnTo>
                  <a:lnTo>
                    <a:pt x="2768600" y="1568861"/>
                  </a:lnTo>
                  <a:lnTo>
                    <a:pt x="2730500" y="1530164"/>
                  </a:lnTo>
                  <a:lnTo>
                    <a:pt x="2705100" y="1491824"/>
                  </a:lnTo>
                  <a:lnTo>
                    <a:pt x="2667000" y="1453846"/>
                  </a:lnTo>
                  <a:lnTo>
                    <a:pt x="2641600" y="1416235"/>
                  </a:lnTo>
                  <a:lnTo>
                    <a:pt x="2603500" y="1378995"/>
                  </a:lnTo>
                  <a:lnTo>
                    <a:pt x="2565400" y="1342133"/>
                  </a:lnTo>
                  <a:lnTo>
                    <a:pt x="2540000" y="1305652"/>
                  </a:lnTo>
                  <a:lnTo>
                    <a:pt x="2501900" y="1269558"/>
                  </a:lnTo>
                  <a:lnTo>
                    <a:pt x="2425700" y="1198337"/>
                  </a:lnTo>
                  <a:lnTo>
                    <a:pt x="2387600" y="1163370"/>
                  </a:lnTo>
                  <a:lnTo>
                    <a:pt x="2349500" y="1128956"/>
                  </a:lnTo>
                  <a:lnTo>
                    <a:pt x="2324100" y="1095099"/>
                  </a:lnTo>
                  <a:lnTo>
                    <a:pt x="2286000" y="1061800"/>
                  </a:lnTo>
                  <a:lnTo>
                    <a:pt x="2247900" y="1029061"/>
                  </a:lnTo>
                  <a:lnTo>
                    <a:pt x="2209800" y="996884"/>
                  </a:lnTo>
                  <a:lnTo>
                    <a:pt x="2171700" y="965272"/>
                  </a:lnTo>
                  <a:lnTo>
                    <a:pt x="2120900" y="934226"/>
                  </a:lnTo>
                  <a:lnTo>
                    <a:pt x="2082800" y="903749"/>
                  </a:lnTo>
                  <a:lnTo>
                    <a:pt x="2044700" y="873843"/>
                  </a:lnTo>
                  <a:lnTo>
                    <a:pt x="2006600" y="844509"/>
                  </a:lnTo>
                  <a:lnTo>
                    <a:pt x="1968500" y="815751"/>
                  </a:lnTo>
                  <a:lnTo>
                    <a:pt x="1930400" y="787570"/>
                  </a:lnTo>
                  <a:lnTo>
                    <a:pt x="1879600" y="759968"/>
                  </a:lnTo>
                  <a:lnTo>
                    <a:pt x="1841500" y="732948"/>
                  </a:lnTo>
                  <a:lnTo>
                    <a:pt x="1803400" y="706511"/>
                  </a:lnTo>
                  <a:lnTo>
                    <a:pt x="1765300" y="680660"/>
                  </a:lnTo>
                  <a:lnTo>
                    <a:pt x="1714500" y="655396"/>
                  </a:lnTo>
                  <a:lnTo>
                    <a:pt x="1676400" y="630723"/>
                  </a:lnTo>
                  <a:lnTo>
                    <a:pt x="1638300" y="606641"/>
                  </a:lnTo>
                  <a:lnTo>
                    <a:pt x="1587500" y="583153"/>
                  </a:lnTo>
                  <a:lnTo>
                    <a:pt x="1549400" y="560262"/>
                  </a:lnTo>
                  <a:lnTo>
                    <a:pt x="1498600" y="537968"/>
                  </a:lnTo>
                  <a:lnTo>
                    <a:pt x="1460500" y="516276"/>
                  </a:lnTo>
                  <a:lnTo>
                    <a:pt x="1409700" y="495185"/>
                  </a:lnTo>
                  <a:lnTo>
                    <a:pt x="1371600" y="474700"/>
                  </a:lnTo>
                  <a:lnTo>
                    <a:pt x="1320800" y="454821"/>
                  </a:lnTo>
                  <a:lnTo>
                    <a:pt x="1282700" y="435551"/>
                  </a:lnTo>
                  <a:lnTo>
                    <a:pt x="1231900" y="416892"/>
                  </a:lnTo>
                  <a:lnTo>
                    <a:pt x="1181100" y="398846"/>
                  </a:lnTo>
                  <a:lnTo>
                    <a:pt x="1143000" y="381415"/>
                  </a:lnTo>
                  <a:lnTo>
                    <a:pt x="1092200" y="364601"/>
                  </a:lnTo>
                  <a:lnTo>
                    <a:pt x="1054100" y="348407"/>
                  </a:lnTo>
                  <a:lnTo>
                    <a:pt x="1003300" y="332835"/>
                  </a:lnTo>
                  <a:lnTo>
                    <a:pt x="952500" y="317886"/>
                  </a:lnTo>
                  <a:lnTo>
                    <a:pt x="901700" y="303563"/>
                  </a:lnTo>
                  <a:lnTo>
                    <a:pt x="863600" y="289868"/>
                  </a:lnTo>
                  <a:lnTo>
                    <a:pt x="812800" y="276803"/>
                  </a:lnTo>
                  <a:lnTo>
                    <a:pt x="762000" y="264370"/>
                  </a:lnTo>
                  <a:lnTo>
                    <a:pt x="711200" y="252571"/>
                  </a:lnTo>
                  <a:lnTo>
                    <a:pt x="673100" y="241409"/>
                  </a:lnTo>
                  <a:lnTo>
                    <a:pt x="622300" y="230885"/>
                  </a:lnTo>
                  <a:lnTo>
                    <a:pt x="571500" y="221002"/>
                  </a:lnTo>
                  <a:lnTo>
                    <a:pt x="520700" y="211761"/>
                  </a:lnTo>
                  <a:lnTo>
                    <a:pt x="469900" y="203165"/>
                  </a:lnTo>
                  <a:lnTo>
                    <a:pt x="431800" y="195216"/>
                  </a:lnTo>
                  <a:lnTo>
                    <a:pt x="381000" y="187916"/>
                  </a:lnTo>
                  <a:lnTo>
                    <a:pt x="330200" y="181267"/>
                  </a:lnTo>
                  <a:lnTo>
                    <a:pt x="279400" y="175272"/>
                  </a:lnTo>
                  <a:lnTo>
                    <a:pt x="228600" y="169932"/>
                  </a:lnTo>
                  <a:lnTo>
                    <a:pt x="177800" y="165249"/>
                  </a:lnTo>
                  <a:lnTo>
                    <a:pt x="127000" y="161226"/>
                  </a:lnTo>
                  <a:lnTo>
                    <a:pt x="76200" y="157865"/>
                  </a:lnTo>
                  <a:lnTo>
                    <a:pt x="25400" y="155168"/>
                  </a:lnTo>
                  <a:lnTo>
                    <a:pt x="0" y="153772"/>
                  </a:lnTo>
                  <a:lnTo>
                    <a:pt x="0" y="0"/>
                  </a:lnTo>
                  <a:lnTo>
                    <a:pt x="50800" y="2248"/>
                  </a:lnTo>
                  <a:lnTo>
                    <a:pt x="101600" y="5135"/>
                  </a:lnTo>
                  <a:lnTo>
                    <a:pt x="152400" y="8659"/>
                  </a:lnTo>
                  <a:lnTo>
                    <a:pt x="203200" y="12816"/>
                  </a:lnTo>
                  <a:lnTo>
                    <a:pt x="254000" y="17606"/>
                  </a:lnTo>
                  <a:lnTo>
                    <a:pt x="304800" y="23026"/>
                  </a:lnTo>
                  <a:lnTo>
                    <a:pt x="355600" y="29074"/>
                  </a:lnTo>
                  <a:lnTo>
                    <a:pt x="406400" y="35749"/>
                  </a:lnTo>
                  <a:lnTo>
                    <a:pt x="444500" y="43049"/>
                  </a:lnTo>
                  <a:lnTo>
                    <a:pt x="495300" y="50970"/>
                  </a:lnTo>
                  <a:lnTo>
                    <a:pt x="546100" y="59513"/>
                  </a:lnTo>
                  <a:lnTo>
                    <a:pt x="596900" y="68674"/>
                  </a:lnTo>
                  <a:lnTo>
                    <a:pt x="647700" y="78452"/>
                  </a:lnTo>
                  <a:lnTo>
                    <a:pt x="698500" y="88844"/>
                  </a:lnTo>
                  <a:lnTo>
                    <a:pt x="736600" y="99850"/>
                  </a:lnTo>
                  <a:lnTo>
                    <a:pt x="787400" y="111466"/>
                  </a:lnTo>
                  <a:lnTo>
                    <a:pt x="838200" y="123691"/>
                  </a:lnTo>
                  <a:lnTo>
                    <a:pt x="889000" y="136523"/>
                  </a:lnTo>
                  <a:lnTo>
                    <a:pt x="927100" y="149960"/>
                  </a:lnTo>
                  <a:lnTo>
                    <a:pt x="977900" y="163999"/>
                  </a:lnTo>
                  <a:lnTo>
                    <a:pt x="1028700" y="178640"/>
                  </a:lnTo>
                  <a:lnTo>
                    <a:pt x="1066800" y="193880"/>
                  </a:lnTo>
                  <a:lnTo>
                    <a:pt x="1117600" y="209717"/>
                  </a:lnTo>
                  <a:lnTo>
                    <a:pt x="1168400" y="226150"/>
                  </a:lnTo>
                  <a:lnTo>
                    <a:pt x="1206500" y="243175"/>
                  </a:lnTo>
                  <a:lnTo>
                    <a:pt x="1257300" y="260792"/>
                  </a:lnTo>
                  <a:lnTo>
                    <a:pt x="1308100" y="278998"/>
                  </a:lnTo>
                  <a:lnTo>
                    <a:pt x="1346200" y="297792"/>
                  </a:lnTo>
                  <a:lnTo>
                    <a:pt x="1397000" y="317171"/>
                  </a:lnTo>
                  <a:lnTo>
                    <a:pt x="1435100" y="337134"/>
                  </a:lnTo>
                  <a:lnTo>
                    <a:pt x="1485900" y="357678"/>
                  </a:lnTo>
                  <a:lnTo>
                    <a:pt x="1524000" y="378801"/>
                  </a:lnTo>
                  <a:lnTo>
                    <a:pt x="1574800" y="400502"/>
                  </a:lnTo>
                  <a:lnTo>
                    <a:pt x="1612900" y="422779"/>
                  </a:lnTo>
                  <a:lnTo>
                    <a:pt x="1663700" y="445630"/>
                  </a:lnTo>
                  <a:lnTo>
                    <a:pt x="1701800" y="469052"/>
                  </a:lnTo>
                  <a:lnTo>
                    <a:pt x="1739900" y="493044"/>
                  </a:lnTo>
                  <a:lnTo>
                    <a:pt x="1790700" y="517604"/>
                  </a:lnTo>
                  <a:lnTo>
                    <a:pt x="1828800" y="542730"/>
                  </a:lnTo>
                  <a:lnTo>
                    <a:pt x="1866900" y="568420"/>
                  </a:lnTo>
                  <a:lnTo>
                    <a:pt x="1917700" y="594672"/>
                  </a:lnTo>
                  <a:lnTo>
                    <a:pt x="1955800" y="621484"/>
                  </a:lnTo>
                  <a:lnTo>
                    <a:pt x="1993900" y="648854"/>
                  </a:lnTo>
                  <a:lnTo>
                    <a:pt x="2032000" y="676780"/>
                  </a:lnTo>
                  <a:lnTo>
                    <a:pt x="2082800" y="705261"/>
                  </a:lnTo>
                  <a:lnTo>
                    <a:pt x="2120900" y="734293"/>
                  </a:lnTo>
                  <a:lnTo>
                    <a:pt x="2159000" y="763876"/>
                  </a:lnTo>
                  <a:lnTo>
                    <a:pt x="2197100" y="794007"/>
                  </a:lnTo>
                  <a:lnTo>
                    <a:pt x="2235200" y="824685"/>
                  </a:lnTo>
                  <a:lnTo>
                    <a:pt x="2273300" y="855907"/>
                  </a:lnTo>
                  <a:lnTo>
                    <a:pt x="2311400" y="887671"/>
                  </a:lnTo>
                  <a:lnTo>
                    <a:pt x="2349500" y="919976"/>
                  </a:lnTo>
                  <a:lnTo>
                    <a:pt x="2387600" y="952820"/>
                  </a:lnTo>
                  <a:lnTo>
                    <a:pt x="2425700" y="986200"/>
                  </a:lnTo>
                  <a:lnTo>
                    <a:pt x="2463800" y="1020115"/>
                  </a:lnTo>
                  <a:lnTo>
                    <a:pt x="2501900" y="1054562"/>
                  </a:lnTo>
                  <a:lnTo>
                    <a:pt x="2540000" y="1089540"/>
                  </a:lnTo>
                  <a:lnTo>
                    <a:pt x="2578100" y="1125048"/>
                  </a:lnTo>
                  <a:lnTo>
                    <a:pt x="2603500" y="1161011"/>
                  </a:lnTo>
                  <a:lnTo>
                    <a:pt x="2641600" y="1197356"/>
                  </a:lnTo>
                  <a:lnTo>
                    <a:pt x="2679700" y="1234079"/>
                  </a:lnTo>
                  <a:lnTo>
                    <a:pt x="2717800" y="1271174"/>
                  </a:lnTo>
                  <a:lnTo>
                    <a:pt x="2743200" y="1308637"/>
                  </a:lnTo>
                  <a:lnTo>
                    <a:pt x="2781300" y="1346463"/>
                  </a:lnTo>
                  <a:lnTo>
                    <a:pt x="2806700" y="1384647"/>
                  </a:lnTo>
                  <a:lnTo>
                    <a:pt x="2844800" y="1423185"/>
                  </a:lnTo>
                  <a:lnTo>
                    <a:pt x="2870200" y="1462072"/>
                  </a:lnTo>
                  <a:lnTo>
                    <a:pt x="2908300" y="1501303"/>
                  </a:lnTo>
                  <a:lnTo>
                    <a:pt x="2959100" y="1580780"/>
                  </a:lnTo>
                  <a:lnTo>
                    <a:pt x="2997200" y="1621016"/>
                  </a:lnTo>
                  <a:lnTo>
                    <a:pt x="3098800" y="1785166"/>
                  </a:lnTo>
                  <a:lnTo>
                    <a:pt x="3124200" y="1826982"/>
                  </a:lnTo>
                  <a:lnTo>
                    <a:pt x="3162300" y="1869100"/>
                  </a:lnTo>
                  <a:lnTo>
                    <a:pt x="3175000" y="1911515"/>
                  </a:lnTo>
                  <a:lnTo>
                    <a:pt x="3302000" y="2127884"/>
                  </a:lnTo>
                  <a:lnTo>
                    <a:pt x="3314700" y="2171984"/>
                  </a:lnTo>
                  <a:lnTo>
                    <a:pt x="3365500" y="2260971"/>
                  </a:lnTo>
                  <a:lnTo>
                    <a:pt x="3378200" y="2305849"/>
                  </a:lnTo>
                  <a:lnTo>
                    <a:pt x="3403600" y="2350977"/>
                  </a:lnTo>
                  <a:lnTo>
                    <a:pt x="3416300" y="2396351"/>
                  </a:lnTo>
                  <a:lnTo>
                    <a:pt x="3441700" y="2441966"/>
                  </a:lnTo>
                  <a:lnTo>
                    <a:pt x="3467100" y="2533898"/>
                  </a:lnTo>
                  <a:lnTo>
                    <a:pt x="3492500" y="2580206"/>
                  </a:lnTo>
                  <a:lnTo>
                    <a:pt x="3543300" y="2767611"/>
                  </a:lnTo>
                  <a:close/>
                </a:path>
                <a:path w="3695700" h="7690484">
                  <a:moveTo>
                    <a:pt x="3657600" y="3249680"/>
                  </a:moveTo>
                  <a:lnTo>
                    <a:pt x="3657600" y="4446656"/>
                  </a:lnTo>
                  <a:lnTo>
                    <a:pt x="3644900" y="4495608"/>
                  </a:lnTo>
                  <a:lnTo>
                    <a:pt x="3644900" y="3200694"/>
                  </a:lnTo>
                  <a:lnTo>
                    <a:pt x="3657600" y="3249680"/>
                  </a:lnTo>
                  <a:close/>
                </a:path>
                <a:path w="3695700" h="7690484">
                  <a:moveTo>
                    <a:pt x="3670300" y="3348117"/>
                  </a:moveTo>
                  <a:lnTo>
                    <a:pt x="3670300" y="4348287"/>
                  </a:lnTo>
                  <a:lnTo>
                    <a:pt x="3657600" y="4397548"/>
                  </a:lnTo>
                  <a:lnTo>
                    <a:pt x="3657600" y="3298823"/>
                  </a:lnTo>
                  <a:lnTo>
                    <a:pt x="3670300" y="3348117"/>
                  </a:lnTo>
                  <a:close/>
                </a:path>
                <a:path w="3695700" h="7690484">
                  <a:moveTo>
                    <a:pt x="3683000" y="3447139"/>
                  </a:moveTo>
                  <a:lnTo>
                    <a:pt x="3683000" y="4249328"/>
                  </a:lnTo>
                  <a:lnTo>
                    <a:pt x="3670300" y="4298879"/>
                  </a:lnTo>
                  <a:lnTo>
                    <a:pt x="3670300" y="3397557"/>
                  </a:lnTo>
                  <a:lnTo>
                    <a:pt x="3683000" y="3447139"/>
                  </a:lnTo>
                  <a:close/>
                </a:path>
                <a:path w="3695700" h="7690484">
                  <a:moveTo>
                    <a:pt x="3695700" y="3546711"/>
                  </a:moveTo>
                  <a:lnTo>
                    <a:pt x="3695700" y="4149816"/>
                  </a:lnTo>
                  <a:lnTo>
                    <a:pt x="3683000" y="4199639"/>
                  </a:lnTo>
                  <a:lnTo>
                    <a:pt x="3683000" y="3496859"/>
                  </a:lnTo>
                  <a:lnTo>
                    <a:pt x="3695700" y="3546711"/>
                  </a:lnTo>
                  <a:close/>
                </a:path>
              </a:pathLst>
            </a:custGeom>
            <a:solidFill>
              <a:srgbClr val="3D94B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78673" y="630807"/>
              <a:ext cx="980623" cy="98062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633547" y="1598978"/>
            <a:ext cx="3538220" cy="100012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6400" spc="260">
                <a:solidFill>
                  <a:srgbClr val="292E3A"/>
                </a:solidFill>
              </a:rPr>
              <a:t>Table</a:t>
            </a:r>
            <a:r>
              <a:rPr dirty="0" sz="6400" spc="65">
                <a:solidFill>
                  <a:srgbClr val="292E3A"/>
                </a:solidFill>
              </a:rPr>
              <a:t> </a:t>
            </a:r>
            <a:r>
              <a:rPr dirty="0" sz="6400" spc="145">
                <a:solidFill>
                  <a:srgbClr val="292E3A"/>
                </a:solidFill>
              </a:rPr>
              <a:t>of</a:t>
            </a:r>
            <a:endParaRPr sz="6400"/>
          </a:p>
        </p:txBody>
      </p:sp>
      <p:sp>
        <p:nvSpPr>
          <p:cNvPr id="11" name="object 11" descr=""/>
          <p:cNvSpPr txBox="1"/>
          <p:nvPr/>
        </p:nvSpPr>
        <p:spPr>
          <a:xfrm>
            <a:off x="2740811" y="4214716"/>
            <a:ext cx="3458210" cy="537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350" spc="495">
                <a:solidFill>
                  <a:srgbClr val="292E3A"/>
                </a:solidFill>
                <a:latin typeface="Calibri"/>
                <a:cs typeface="Calibri"/>
              </a:rPr>
              <a:t>Product</a:t>
            </a:r>
            <a:r>
              <a:rPr dirty="0" sz="3350" spc="340">
                <a:solidFill>
                  <a:srgbClr val="292E3A"/>
                </a:solidFill>
                <a:latin typeface="Calibri"/>
                <a:cs typeface="Calibri"/>
              </a:rPr>
              <a:t> </a:t>
            </a:r>
            <a:r>
              <a:rPr dirty="0" sz="3350" spc="365">
                <a:solidFill>
                  <a:srgbClr val="292E3A"/>
                </a:solidFill>
                <a:latin typeface="Calibri"/>
                <a:cs typeface="Calibri"/>
              </a:rPr>
              <a:t>details</a:t>
            </a:r>
            <a:endParaRPr sz="335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740811" y="5487496"/>
            <a:ext cx="4197350" cy="537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350" spc="515">
                <a:solidFill>
                  <a:srgbClr val="292E3A"/>
                </a:solidFill>
                <a:latin typeface="Calibri"/>
                <a:cs typeface="Calibri"/>
              </a:rPr>
              <a:t>Customer</a:t>
            </a:r>
            <a:r>
              <a:rPr dirty="0" sz="3350" spc="320">
                <a:solidFill>
                  <a:srgbClr val="292E3A"/>
                </a:solidFill>
                <a:latin typeface="Calibri"/>
                <a:cs typeface="Calibri"/>
              </a:rPr>
              <a:t> </a:t>
            </a:r>
            <a:r>
              <a:rPr dirty="0" sz="3350" spc="390">
                <a:solidFill>
                  <a:srgbClr val="292E3A"/>
                </a:solidFill>
                <a:latin typeface="Calibri"/>
                <a:cs typeface="Calibri"/>
              </a:rPr>
              <a:t>benefits</a:t>
            </a:r>
            <a:endParaRPr sz="335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799062" y="6760278"/>
            <a:ext cx="4324350" cy="537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350" spc="450">
                <a:solidFill>
                  <a:srgbClr val="292E3A"/>
                </a:solidFill>
                <a:latin typeface="Calibri"/>
                <a:cs typeface="Calibri"/>
              </a:rPr>
              <a:t>Marketing</a:t>
            </a:r>
            <a:r>
              <a:rPr dirty="0" sz="3350" spc="340">
                <a:solidFill>
                  <a:srgbClr val="292E3A"/>
                </a:solidFill>
                <a:latin typeface="Calibri"/>
                <a:cs typeface="Calibri"/>
              </a:rPr>
              <a:t> </a:t>
            </a:r>
            <a:r>
              <a:rPr dirty="0" sz="3350" spc="415">
                <a:solidFill>
                  <a:srgbClr val="292E3A"/>
                </a:solidFill>
                <a:latin typeface="Calibri"/>
                <a:cs typeface="Calibri"/>
              </a:rPr>
              <a:t>strategy</a:t>
            </a:r>
            <a:endParaRPr sz="335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740811" y="7978240"/>
            <a:ext cx="2268220" cy="537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350" spc="459">
                <a:solidFill>
                  <a:srgbClr val="292E3A"/>
                </a:solidFill>
                <a:latin typeface="Calibri"/>
                <a:cs typeface="Calibri"/>
              </a:rPr>
              <a:t>Execution</a:t>
            </a:r>
            <a:endParaRPr sz="335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633547" y="2277647"/>
            <a:ext cx="5673090" cy="14116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100" spc="400" b="1">
                <a:solidFill>
                  <a:srgbClr val="08377C"/>
                </a:solidFill>
                <a:latin typeface="Tahoma"/>
                <a:cs typeface="Tahoma"/>
              </a:rPr>
              <a:t>Contents</a:t>
            </a:r>
            <a:endParaRPr sz="9100">
              <a:latin typeface="Tahoma"/>
              <a:cs typeface="Tahoma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1646247" y="5353825"/>
            <a:ext cx="826135" cy="861694"/>
          </a:xfrm>
          <a:custGeom>
            <a:avLst/>
            <a:gdLst/>
            <a:ahLst/>
            <a:cxnLst/>
            <a:rect l="l" t="t" r="r" b="b"/>
            <a:pathLst>
              <a:path w="826135" h="861695">
                <a:moveTo>
                  <a:pt x="704470" y="861129"/>
                </a:moveTo>
                <a:lnTo>
                  <a:pt x="121181" y="861129"/>
                </a:lnTo>
                <a:lnTo>
                  <a:pt x="75626" y="851931"/>
                </a:lnTo>
                <a:lnTo>
                  <a:pt x="36267" y="825395"/>
                </a:lnTo>
                <a:lnTo>
                  <a:pt x="9730" y="786036"/>
                </a:lnTo>
                <a:lnTo>
                  <a:pt x="0" y="737837"/>
                </a:lnTo>
                <a:lnTo>
                  <a:pt x="0" y="123825"/>
                </a:lnTo>
                <a:lnTo>
                  <a:pt x="9730" y="75626"/>
                </a:lnTo>
                <a:lnTo>
                  <a:pt x="36267" y="36267"/>
                </a:lnTo>
                <a:lnTo>
                  <a:pt x="75626" y="9730"/>
                </a:lnTo>
                <a:lnTo>
                  <a:pt x="123825" y="0"/>
                </a:lnTo>
                <a:lnTo>
                  <a:pt x="701826" y="0"/>
                </a:lnTo>
                <a:lnTo>
                  <a:pt x="750025" y="9730"/>
                </a:lnTo>
                <a:lnTo>
                  <a:pt x="789384" y="36267"/>
                </a:lnTo>
                <a:lnTo>
                  <a:pt x="815921" y="75626"/>
                </a:lnTo>
                <a:lnTo>
                  <a:pt x="825651" y="123825"/>
                </a:lnTo>
                <a:lnTo>
                  <a:pt x="825651" y="737837"/>
                </a:lnTo>
                <a:lnTo>
                  <a:pt x="815921" y="786036"/>
                </a:lnTo>
                <a:lnTo>
                  <a:pt x="789384" y="825395"/>
                </a:lnTo>
                <a:lnTo>
                  <a:pt x="750025" y="851931"/>
                </a:lnTo>
                <a:lnTo>
                  <a:pt x="704470" y="861129"/>
                </a:lnTo>
                <a:close/>
              </a:path>
            </a:pathLst>
          </a:custGeom>
          <a:solidFill>
            <a:srgbClr val="0837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1864230" y="5604681"/>
            <a:ext cx="38989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25" b="1">
                <a:solidFill>
                  <a:srgbClr val="FFFFFF"/>
                </a:solidFill>
                <a:latin typeface="Tahoma"/>
                <a:cs typeface="Tahoma"/>
              </a:rPr>
              <a:t>02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1646247" y="6625062"/>
            <a:ext cx="826135" cy="861694"/>
          </a:xfrm>
          <a:custGeom>
            <a:avLst/>
            <a:gdLst/>
            <a:ahLst/>
            <a:cxnLst/>
            <a:rect l="l" t="t" r="r" b="b"/>
            <a:pathLst>
              <a:path w="826135" h="861695">
                <a:moveTo>
                  <a:pt x="678648" y="861129"/>
                </a:moveTo>
                <a:lnTo>
                  <a:pt x="147003" y="861129"/>
                </a:lnTo>
                <a:lnTo>
                  <a:pt x="122529" y="858707"/>
                </a:lnTo>
                <a:lnTo>
                  <a:pt x="67848" y="836057"/>
                </a:lnTo>
                <a:lnTo>
                  <a:pt x="25604" y="793814"/>
                </a:lnTo>
                <a:lnTo>
                  <a:pt x="2955" y="739133"/>
                </a:lnTo>
                <a:lnTo>
                  <a:pt x="0" y="709263"/>
                </a:lnTo>
                <a:lnTo>
                  <a:pt x="0" y="152400"/>
                </a:lnTo>
                <a:lnTo>
                  <a:pt x="11600" y="94079"/>
                </a:lnTo>
                <a:lnTo>
                  <a:pt x="44636" y="44637"/>
                </a:lnTo>
                <a:lnTo>
                  <a:pt x="94079" y="11601"/>
                </a:lnTo>
                <a:lnTo>
                  <a:pt x="152400" y="0"/>
                </a:lnTo>
                <a:lnTo>
                  <a:pt x="673251" y="0"/>
                </a:lnTo>
                <a:lnTo>
                  <a:pt x="703122" y="2955"/>
                </a:lnTo>
                <a:lnTo>
                  <a:pt x="757803" y="25605"/>
                </a:lnTo>
                <a:lnTo>
                  <a:pt x="800046" y="67848"/>
                </a:lnTo>
                <a:lnTo>
                  <a:pt x="822696" y="122529"/>
                </a:lnTo>
                <a:lnTo>
                  <a:pt x="825651" y="152400"/>
                </a:lnTo>
                <a:lnTo>
                  <a:pt x="825651" y="709263"/>
                </a:lnTo>
                <a:lnTo>
                  <a:pt x="814051" y="767583"/>
                </a:lnTo>
                <a:lnTo>
                  <a:pt x="781015" y="817025"/>
                </a:lnTo>
                <a:lnTo>
                  <a:pt x="731572" y="850062"/>
                </a:lnTo>
                <a:lnTo>
                  <a:pt x="678648" y="861129"/>
                </a:lnTo>
                <a:close/>
              </a:path>
            </a:pathLst>
          </a:custGeom>
          <a:solidFill>
            <a:srgbClr val="0837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1870184" y="6875919"/>
            <a:ext cx="37782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25" b="1">
                <a:solidFill>
                  <a:srgbClr val="FFFFFF"/>
                </a:solidFill>
                <a:latin typeface="Tahoma"/>
                <a:cs typeface="Tahoma"/>
              </a:rPr>
              <a:t>03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1646247" y="7896300"/>
            <a:ext cx="826135" cy="861694"/>
          </a:xfrm>
          <a:custGeom>
            <a:avLst/>
            <a:gdLst/>
            <a:ahLst/>
            <a:cxnLst/>
            <a:rect l="l" t="t" r="r" b="b"/>
            <a:pathLst>
              <a:path w="826135" h="861695">
                <a:moveTo>
                  <a:pt x="704471" y="861129"/>
                </a:moveTo>
                <a:lnTo>
                  <a:pt x="121180" y="861129"/>
                </a:lnTo>
                <a:lnTo>
                  <a:pt x="75626" y="851932"/>
                </a:lnTo>
                <a:lnTo>
                  <a:pt x="36267" y="825395"/>
                </a:lnTo>
                <a:lnTo>
                  <a:pt x="9730" y="786036"/>
                </a:lnTo>
                <a:lnTo>
                  <a:pt x="0" y="737838"/>
                </a:lnTo>
                <a:lnTo>
                  <a:pt x="0" y="123825"/>
                </a:lnTo>
                <a:lnTo>
                  <a:pt x="9730" y="75626"/>
                </a:lnTo>
                <a:lnTo>
                  <a:pt x="36267" y="36267"/>
                </a:lnTo>
                <a:lnTo>
                  <a:pt x="75626" y="9730"/>
                </a:lnTo>
                <a:lnTo>
                  <a:pt x="123825" y="0"/>
                </a:lnTo>
                <a:lnTo>
                  <a:pt x="701826" y="0"/>
                </a:lnTo>
                <a:lnTo>
                  <a:pt x="750025" y="9730"/>
                </a:lnTo>
                <a:lnTo>
                  <a:pt x="789384" y="36267"/>
                </a:lnTo>
                <a:lnTo>
                  <a:pt x="815921" y="75626"/>
                </a:lnTo>
                <a:lnTo>
                  <a:pt x="825651" y="123825"/>
                </a:lnTo>
                <a:lnTo>
                  <a:pt x="825651" y="737838"/>
                </a:lnTo>
                <a:lnTo>
                  <a:pt x="815921" y="786036"/>
                </a:lnTo>
                <a:lnTo>
                  <a:pt x="789384" y="825395"/>
                </a:lnTo>
                <a:lnTo>
                  <a:pt x="750025" y="851932"/>
                </a:lnTo>
                <a:lnTo>
                  <a:pt x="704471" y="861129"/>
                </a:lnTo>
                <a:close/>
              </a:path>
            </a:pathLst>
          </a:custGeom>
          <a:solidFill>
            <a:srgbClr val="0837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1859617" y="8147156"/>
            <a:ext cx="39878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35" b="1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endParaRPr sz="2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0557"/>
            <a:ext cx="5325745" cy="10256520"/>
            <a:chOff x="0" y="30557"/>
            <a:chExt cx="5325745" cy="102565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138" y="30557"/>
              <a:ext cx="5131445" cy="1025644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38365"/>
              <a:ext cx="4727076" cy="1014863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61638" y="551656"/>
            <a:ext cx="10562590" cy="135509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7225"/>
              </a:lnSpc>
              <a:spcBef>
                <a:spcPts val="130"/>
              </a:spcBef>
            </a:pPr>
            <a:r>
              <a:rPr dirty="0" sz="6100" spc="335">
                <a:solidFill>
                  <a:srgbClr val="292E3A"/>
                </a:solidFill>
              </a:rPr>
              <a:t>Product</a:t>
            </a:r>
            <a:r>
              <a:rPr dirty="0" sz="6100" spc="80">
                <a:solidFill>
                  <a:srgbClr val="292E3A"/>
                </a:solidFill>
              </a:rPr>
              <a:t> </a:t>
            </a:r>
            <a:r>
              <a:rPr dirty="0" sz="6100" spc="229">
                <a:solidFill>
                  <a:srgbClr val="292E3A"/>
                </a:solidFill>
              </a:rPr>
              <a:t>Details</a:t>
            </a:r>
            <a:endParaRPr sz="6100"/>
          </a:p>
          <a:p>
            <a:pPr marL="97790">
              <a:lnSpc>
                <a:spcPts val="3204"/>
              </a:lnSpc>
            </a:pPr>
            <a:r>
              <a:rPr dirty="0" sz="2750" spc="254" b="0">
                <a:solidFill>
                  <a:srgbClr val="292E3A"/>
                </a:solidFill>
                <a:latin typeface="Tahoma"/>
                <a:cs typeface="Tahoma"/>
              </a:rPr>
              <a:t>Introducing</a:t>
            </a:r>
            <a:r>
              <a:rPr dirty="0" sz="2750" spc="-15" b="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125" b="0">
                <a:solidFill>
                  <a:srgbClr val="292E3A"/>
                </a:solidFill>
                <a:latin typeface="Tahoma"/>
                <a:cs typeface="Tahoma"/>
              </a:rPr>
              <a:t>Ice</a:t>
            </a:r>
            <a:r>
              <a:rPr dirty="0" sz="2750" spc="-10" b="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310" b="0">
                <a:solidFill>
                  <a:srgbClr val="292E3A"/>
                </a:solidFill>
                <a:latin typeface="Tahoma"/>
                <a:cs typeface="Tahoma"/>
              </a:rPr>
              <a:t>Form</a:t>
            </a:r>
            <a:r>
              <a:rPr dirty="0" sz="2750" spc="-10" b="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b="0">
                <a:solidFill>
                  <a:srgbClr val="292E3A"/>
                </a:solidFill>
                <a:latin typeface="Tahoma"/>
                <a:cs typeface="Tahoma"/>
              </a:rPr>
              <a:t>-</a:t>
            </a:r>
            <a:r>
              <a:rPr dirty="0" sz="2750" spc="-10" b="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200" b="0">
                <a:solidFill>
                  <a:srgbClr val="292E3A"/>
                </a:solidFill>
                <a:latin typeface="Tahoma"/>
                <a:cs typeface="Tahoma"/>
              </a:rPr>
              <a:t>The</a:t>
            </a:r>
            <a:r>
              <a:rPr dirty="0" sz="2750" spc="-10" b="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240" b="0">
                <a:solidFill>
                  <a:srgbClr val="292E3A"/>
                </a:solidFill>
                <a:latin typeface="Tahoma"/>
                <a:cs typeface="Tahoma"/>
              </a:rPr>
              <a:t>Next-</a:t>
            </a:r>
            <a:r>
              <a:rPr dirty="0" sz="2750" spc="260" b="0">
                <a:solidFill>
                  <a:srgbClr val="292E3A"/>
                </a:solidFill>
                <a:latin typeface="Tahoma"/>
                <a:cs typeface="Tahoma"/>
              </a:rPr>
              <a:t>Generation</a:t>
            </a:r>
            <a:r>
              <a:rPr dirty="0" sz="2750" spc="-10" b="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310" b="0">
                <a:solidFill>
                  <a:srgbClr val="292E3A"/>
                </a:solidFill>
                <a:latin typeface="Tahoma"/>
                <a:cs typeface="Tahoma"/>
              </a:rPr>
              <a:t>Form</a:t>
            </a:r>
            <a:r>
              <a:rPr dirty="0" sz="2750" spc="-10" b="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265" b="0">
                <a:solidFill>
                  <a:srgbClr val="292E3A"/>
                </a:solidFill>
                <a:latin typeface="Tahoma"/>
                <a:cs typeface="Tahoma"/>
              </a:rPr>
              <a:t>Builder</a:t>
            </a:r>
            <a:endParaRPr sz="2750">
              <a:latin typeface="Tahoma"/>
              <a:cs typeface="Tahoma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77126" y="804892"/>
            <a:ext cx="852563" cy="499940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5565" rIns="0" bIns="0" rtlCol="0" vert="horz">
            <a:spAutoFit/>
          </a:bodyPr>
          <a:lstStyle/>
          <a:p>
            <a:pPr marL="207645" indent="-194945">
              <a:lnSpc>
                <a:spcPct val="100000"/>
              </a:lnSpc>
              <a:spcBef>
                <a:spcPts val="595"/>
              </a:spcBef>
              <a:buFont typeface="Tahoma"/>
              <a:buChar char="•"/>
              <a:tabLst>
                <a:tab pos="207645" algn="l"/>
              </a:tabLst>
            </a:pPr>
            <a:r>
              <a:rPr dirty="0" spc="60"/>
              <a:t>Universal</a:t>
            </a:r>
            <a:r>
              <a:rPr dirty="0" spc="160"/>
              <a:t> </a:t>
            </a:r>
            <a:r>
              <a:rPr dirty="0"/>
              <a:t>Integration</a:t>
            </a:r>
            <a:r>
              <a:rPr dirty="0" spc="160"/>
              <a:t> </a:t>
            </a:r>
            <a:r>
              <a:rPr dirty="0" spc="-390"/>
              <a:t>:</a:t>
            </a:r>
          </a:p>
          <a:p>
            <a:pPr marL="12700" marR="735330">
              <a:lnSpc>
                <a:spcPts val="3679"/>
              </a:lnSpc>
              <a:spcBef>
                <a:spcPts val="200"/>
              </a:spcBef>
            </a:pPr>
            <a:r>
              <a:rPr dirty="0" spc="195" b="0">
                <a:latin typeface="Tahoma"/>
                <a:cs typeface="Tahoma"/>
              </a:rPr>
              <a:t>Use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195" b="0">
                <a:latin typeface="Tahoma"/>
                <a:cs typeface="Tahoma"/>
              </a:rPr>
              <a:t>your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180" b="0">
                <a:latin typeface="Tahoma"/>
                <a:cs typeface="Tahoma"/>
              </a:rPr>
              <a:t>Google,</a:t>
            </a:r>
            <a:r>
              <a:rPr dirty="0" spc="-10" b="0">
                <a:latin typeface="Tahoma"/>
                <a:cs typeface="Tahoma"/>
              </a:rPr>
              <a:t> </a:t>
            </a:r>
            <a:r>
              <a:rPr dirty="0" spc="185" b="0">
                <a:latin typeface="Tahoma"/>
                <a:cs typeface="Tahoma"/>
              </a:rPr>
              <a:t>Microsoft,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310" b="0">
                <a:latin typeface="Tahoma"/>
                <a:cs typeface="Tahoma"/>
              </a:rPr>
              <a:t>Adamas</a:t>
            </a:r>
            <a:r>
              <a:rPr dirty="0" spc="-10" b="0">
                <a:latin typeface="Tahoma"/>
                <a:cs typeface="Tahoma"/>
              </a:rPr>
              <a:t> </a:t>
            </a:r>
            <a:r>
              <a:rPr dirty="0" spc="155" b="0">
                <a:latin typeface="Tahoma"/>
                <a:cs typeface="Tahoma"/>
              </a:rPr>
              <a:t>University,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175" b="0">
                <a:latin typeface="Tahoma"/>
                <a:cs typeface="Tahoma"/>
              </a:rPr>
              <a:t>or</a:t>
            </a:r>
            <a:r>
              <a:rPr dirty="0" spc="-10" b="0">
                <a:latin typeface="Tahoma"/>
                <a:cs typeface="Tahoma"/>
              </a:rPr>
              <a:t> </a:t>
            </a:r>
            <a:r>
              <a:rPr dirty="0" spc="200" b="0">
                <a:latin typeface="Tahoma"/>
                <a:cs typeface="Tahoma"/>
              </a:rPr>
              <a:t>any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270" b="0">
                <a:latin typeface="Tahoma"/>
                <a:cs typeface="Tahoma"/>
              </a:rPr>
              <a:t>domain- </a:t>
            </a:r>
            <a:r>
              <a:rPr dirty="0" spc="225" b="0">
                <a:latin typeface="Tahoma"/>
                <a:cs typeface="Tahoma"/>
              </a:rPr>
              <a:t>specific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70" b="0">
                <a:latin typeface="Tahoma"/>
                <a:cs typeface="Tahoma"/>
              </a:rPr>
              <a:t>account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135" b="0">
                <a:latin typeface="Tahoma"/>
                <a:cs typeface="Tahoma"/>
              </a:rPr>
              <a:t>effortlessly.</a:t>
            </a:r>
          </a:p>
          <a:p>
            <a:pPr marL="207645" indent="-194945">
              <a:lnSpc>
                <a:spcPct val="100000"/>
              </a:lnSpc>
              <a:spcBef>
                <a:spcPts val="285"/>
              </a:spcBef>
              <a:buFont typeface="Tahoma"/>
              <a:buChar char="•"/>
              <a:tabLst>
                <a:tab pos="207645" algn="l"/>
              </a:tabLst>
            </a:pPr>
            <a:r>
              <a:rPr dirty="0" spc="65"/>
              <a:t>Revolutionary</a:t>
            </a:r>
            <a:r>
              <a:rPr dirty="0" spc="-30"/>
              <a:t> </a:t>
            </a:r>
            <a:r>
              <a:rPr dirty="0" spc="125"/>
              <a:t>Exam</a:t>
            </a:r>
            <a:r>
              <a:rPr dirty="0" spc="-30"/>
              <a:t> </a:t>
            </a:r>
            <a:r>
              <a:rPr dirty="0" spc="90"/>
              <a:t>System</a:t>
            </a:r>
            <a:r>
              <a:rPr dirty="0" spc="-30"/>
              <a:t> </a:t>
            </a:r>
            <a:r>
              <a:rPr dirty="0" spc="-390"/>
              <a:t>:</a:t>
            </a:r>
          </a:p>
          <a:p>
            <a:pPr marL="12700" marR="1812925">
              <a:lnSpc>
                <a:spcPts val="3679"/>
              </a:lnSpc>
              <a:spcBef>
                <a:spcPts val="200"/>
              </a:spcBef>
            </a:pPr>
            <a:r>
              <a:rPr dirty="0" spc="280" b="0">
                <a:latin typeface="Tahoma"/>
                <a:cs typeface="Tahoma"/>
              </a:rPr>
              <a:t>Unique</a:t>
            </a:r>
            <a:r>
              <a:rPr dirty="0" spc="-25" b="0">
                <a:latin typeface="Tahoma"/>
                <a:cs typeface="Tahoma"/>
              </a:rPr>
              <a:t> </a:t>
            </a:r>
            <a:r>
              <a:rPr dirty="0" spc="250" b="0">
                <a:latin typeface="Tahoma"/>
                <a:cs typeface="Tahoma"/>
              </a:rPr>
              <a:t>student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b="0">
                <a:latin typeface="Tahoma"/>
                <a:cs typeface="Tahoma"/>
              </a:rPr>
              <a:t>&amp;</a:t>
            </a:r>
            <a:r>
              <a:rPr dirty="0" spc="-25" b="0">
                <a:latin typeface="Tahoma"/>
                <a:cs typeface="Tahoma"/>
              </a:rPr>
              <a:t> </a:t>
            </a:r>
            <a:r>
              <a:rPr dirty="0" spc="229" b="0">
                <a:latin typeface="Tahoma"/>
                <a:cs typeface="Tahoma"/>
              </a:rPr>
              <a:t>teacher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50" b="0">
                <a:latin typeface="Tahoma"/>
                <a:cs typeface="Tahoma"/>
              </a:rPr>
              <a:t>login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35" b="0">
                <a:latin typeface="Tahoma"/>
                <a:cs typeface="Tahoma"/>
              </a:rPr>
              <a:t>capabilities</a:t>
            </a:r>
            <a:r>
              <a:rPr dirty="0" spc="-25" b="0">
                <a:latin typeface="Tahoma"/>
                <a:cs typeface="Tahoma"/>
              </a:rPr>
              <a:t> </a:t>
            </a:r>
            <a:r>
              <a:rPr dirty="0" spc="155" b="0">
                <a:latin typeface="Tahoma"/>
                <a:cs typeface="Tahoma"/>
              </a:rPr>
              <a:t>for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00" b="0">
                <a:latin typeface="Tahoma"/>
                <a:cs typeface="Tahoma"/>
              </a:rPr>
              <a:t>seamless assessments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150" b="0">
                <a:latin typeface="Tahoma"/>
                <a:cs typeface="Tahoma"/>
              </a:rPr>
              <a:t>a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195" b="0">
                <a:latin typeface="Tahoma"/>
                <a:cs typeface="Tahoma"/>
              </a:rPr>
              <a:t>feature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275" b="0">
                <a:latin typeface="Tahoma"/>
                <a:cs typeface="Tahoma"/>
              </a:rPr>
              <a:t>beyond</a:t>
            </a:r>
            <a:r>
              <a:rPr dirty="0" spc="-10" b="0">
                <a:latin typeface="Tahoma"/>
                <a:cs typeface="Tahoma"/>
              </a:rPr>
              <a:t> </a:t>
            </a:r>
            <a:r>
              <a:rPr dirty="0" spc="240" b="0">
                <a:latin typeface="Tahoma"/>
                <a:cs typeface="Tahoma"/>
              </a:rPr>
              <a:t>standard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265" b="0">
                <a:latin typeface="Tahoma"/>
                <a:cs typeface="Tahoma"/>
              </a:rPr>
              <a:t>form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185" b="0">
                <a:latin typeface="Tahoma"/>
                <a:cs typeface="Tahoma"/>
              </a:rPr>
              <a:t>builders.</a:t>
            </a:r>
          </a:p>
          <a:p>
            <a:pPr marL="207645" indent="-194945">
              <a:lnSpc>
                <a:spcPct val="100000"/>
              </a:lnSpc>
              <a:spcBef>
                <a:spcPts val="285"/>
              </a:spcBef>
              <a:buFont typeface="Tahoma"/>
              <a:buChar char="•"/>
              <a:tabLst>
                <a:tab pos="207645" algn="l"/>
              </a:tabLst>
            </a:pPr>
            <a:r>
              <a:rPr dirty="0" spc="90"/>
              <a:t>Smart</a:t>
            </a:r>
            <a:r>
              <a:rPr dirty="0" spc="-45"/>
              <a:t> </a:t>
            </a:r>
            <a:r>
              <a:rPr dirty="0" spc="70"/>
              <a:t>Automation:</a:t>
            </a:r>
          </a:p>
          <a:p>
            <a:pPr marL="12700" marR="207010">
              <a:lnSpc>
                <a:spcPts val="3679"/>
              </a:lnSpc>
              <a:spcBef>
                <a:spcPts val="200"/>
              </a:spcBef>
            </a:pPr>
            <a:r>
              <a:rPr dirty="0" spc="295" b="0">
                <a:latin typeface="Tahoma"/>
                <a:cs typeface="Tahoma"/>
              </a:rPr>
              <a:t>Auto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75" b="0">
                <a:latin typeface="Tahoma"/>
                <a:cs typeface="Tahoma"/>
              </a:rPr>
              <a:t>email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50" b="0">
                <a:latin typeface="Tahoma"/>
                <a:cs typeface="Tahoma"/>
              </a:rPr>
              <a:t>confirmations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45" b="0">
                <a:latin typeface="Tahoma"/>
                <a:cs typeface="Tahoma"/>
              </a:rPr>
              <a:t>that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60" b="0">
                <a:latin typeface="Tahoma"/>
                <a:cs typeface="Tahoma"/>
              </a:rPr>
              <a:t>keep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195" b="0">
                <a:latin typeface="Tahoma"/>
                <a:cs typeface="Tahoma"/>
              </a:rPr>
              <a:t>your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160" b="0">
                <a:latin typeface="Tahoma"/>
                <a:cs typeface="Tahoma"/>
              </a:rPr>
              <a:t>users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70" b="0">
                <a:latin typeface="Tahoma"/>
                <a:cs typeface="Tahoma"/>
              </a:rPr>
              <a:t>informed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04" b="0">
                <a:latin typeface="Tahoma"/>
                <a:cs typeface="Tahoma"/>
              </a:rPr>
              <a:t>instantly </a:t>
            </a:r>
            <a:r>
              <a:rPr dirty="0" spc="305" b="0">
                <a:latin typeface="Tahoma"/>
                <a:cs typeface="Tahoma"/>
              </a:rPr>
              <a:t>upon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04" b="0">
                <a:latin typeface="Tahoma"/>
                <a:cs typeface="Tahoma"/>
              </a:rPr>
              <a:t>submission.</a:t>
            </a:r>
          </a:p>
          <a:p>
            <a:pPr marL="207645" indent="-194945">
              <a:lnSpc>
                <a:spcPct val="100000"/>
              </a:lnSpc>
              <a:spcBef>
                <a:spcPts val="285"/>
              </a:spcBef>
              <a:buFont typeface="Tahoma"/>
              <a:buChar char="•"/>
              <a:tabLst>
                <a:tab pos="207645" algn="l"/>
              </a:tabLst>
            </a:pPr>
            <a:r>
              <a:rPr dirty="0" spc="60"/>
              <a:t>Developer-</a:t>
            </a:r>
            <a:r>
              <a:rPr dirty="0" spc="85"/>
              <a:t>Friendly</a:t>
            </a:r>
            <a:r>
              <a:rPr dirty="0" spc="-30"/>
              <a:t> </a:t>
            </a:r>
            <a:r>
              <a:rPr dirty="0" spc="-270"/>
              <a:t>&amp;</a:t>
            </a:r>
            <a:r>
              <a:rPr dirty="0" spc="-30"/>
              <a:t> </a:t>
            </a:r>
            <a:r>
              <a:rPr dirty="0" spc="65"/>
              <a:t>Customizable:</a:t>
            </a:r>
          </a:p>
          <a:p>
            <a:pPr marL="12700" marR="60325">
              <a:lnSpc>
                <a:spcPts val="3679"/>
              </a:lnSpc>
              <a:spcBef>
                <a:spcPts val="200"/>
              </a:spcBef>
            </a:pPr>
            <a:r>
              <a:rPr dirty="0" spc="295" b="0">
                <a:latin typeface="Tahoma"/>
                <a:cs typeface="Tahoma"/>
              </a:rPr>
              <a:t>Open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10" b="0">
                <a:latin typeface="Tahoma"/>
                <a:cs typeface="Tahoma"/>
              </a:rPr>
              <a:t>source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235" b="0">
                <a:latin typeface="Tahoma"/>
                <a:cs typeface="Tahoma"/>
              </a:rPr>
              <a:t>architecture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295" b="0">
                <a:latin typeface="Tahoma"/>
                <a:cs typeface="Tahoma"/>
              </a:rPr>
              <a:t>with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254" b="0">
                <a:latin typeface="Tahoma"/>
                <a:cs typeface="Tahoma"/>
              </a:rPr>
              <a:t>comprehensive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275" b="0">
                <a:latin typeface="Tahoma"/>
                <a:cs typeface="Tahoma"/>
              </a:rPr>
              <a:t>SDK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85" b="0">
                <a:latin typeface="Tahoma"/>
                <a:cs typeface="Tahoma"/>
              </a:rPr>
              <a:t>and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215" b="0">
                <a:latin typeface="Tahoma"/>
                <a:cs typeface="Tahoma"/>
              </a:rPr>
              <a:t>JS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160" b="0">
                <a:latin typeface="Tahoma"/>
                <a:cs typeface="Tahoma"/>
              </a:rPr>
              <a:t>files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130" b="0">
                <a:latin typeface="Tahoma"/>
                <a:cs typeface="Tahoma"/>
              </a:rPr>
              <a:t>for </a:t>
            </a:r>
            <a:r>
              <a:rPr dirty="0" spc="215" b="0">
                <a:latin typeface="Tahoma"/>
                <a:cs typeface="Tahoma"/>
              </a:rPr>
              <a:t>endless</a:t>
            </a:r>
            <a:r>
              <a:rPr dirty="0" spc="-25" b="0">
                <a:latin typeface="Tahoma"/>
                <a:cs typeface="Tahoma"/>
              </a:rPr>
              <a:t> </a:t>
            </a:r>
            <a:r>
              <a:rPr dirty="0" spc="225" b="0">
                <a:latin typeface="Tahoma"/>
                <a:cs typeface="Tahoma"/>
              </a:rPr>
              <a:t>customization.</a:t>
            </a:r>
          </a:p>
          <a:p>
            <a:pPr marL="207645" indent="-194945">
              <a:lnSpc>
                <a:spcPct val="100000"/>
              </a:lnSpc>
              <a:spcBef>
                <a:spcPts val="285"/>
              </a:spcBef>
              <a:buFont typeface="Tahoma"/>
              <a:buChar char="•"/>
              <a:tabLst>
                <a:tab pos="207645" algn="l"/>
              </a:tabLst>
            </a:pPr>
            <a:r>
              <a:rPr dirty="0" spc="85"/>
              <a:t>Flexible</a:t>
            </a:r>
            <a:r>
              <a:rPr dirty="0" spc="-25"/>
              <a:t> </a:t>
            </a:r>
            <a:r>
              <a:rPr dirty="0" spc="-10"/>
              <a:t>Pricing:</a:t>
            </a:r>
          </a:p>
          <a:p>
            <a:pPr marL="12700" marR="5080">
              <a:lnSpc>
                <a:spcPts val="3679"/>
              </a:lnSpc>
              <a:spcBef>
                <a:spcPts val="90"/>
              </a:spcBef>
            </a:pPr>
            <a:r>
              <a:rPr dirty="0" spc="204" b="0">
                <a:latin typeface="Tahoma"/>
                <a:cs typeface="Tahoma"/>
              </a:rPr>
              <a:t>Enjoy</a:t>
            </a:r>
            <a:r>
              <a:rPr dirty="0" spc="-25" b="0">
                <a:latin typeface="Tahoma"/>
                <a:cs typeface="Tahoma"/>
              </a:rPr>
              <a:t> </a:t>
            </a:r>
            <a:r>
              <a:rPr dirty="0" spc="150" b="0">
                <a:latin typeface="Tahoma"/>
                <a:cs typeface="Tahoma"/>
              </a:rPr>
              <a:t>a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155" b="0">
                <a:latin typeface="Tahoma"/>
                <a:cs typeface="Tahoma"/>
              </a:rPr>
              <a:t>free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70" b="0">
                <a:latin typeface="Tahoma"/>
                <a:cs typeface="Tahoma"/>
              </a:rPr>
              <a:t>plan</a:t>
            </a:r>
            <a:r>
              <a:rPr dirty="0" spc="-25" b="0">
                <a:latin typeface="Tahoma"/>
                <a:cs typeface="Tahoma"/>
              </a:rPr>
              <a:t> </a:t>
            </a:r>
            <a:r>
              <a:rPr dirty="0" spc="155" b="0">
                <a:latin typeface="Tahoma"/>
                <a:cs typeface="Tahoma"/>
              </a:rPr>
              <a:t>for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320" b="0">
                <a:latin typeface="Tahoma"/>
                <a:cs typeface="Tahoma"/>
              </a:rPr>
              <a:t>up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25" b="0">
                <a:latin typeface="Tahoma"/>
                <a:cs typeface="Tahoma"/>
              </a:rPr>
              <a:t>to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140" b="0">
                <a:latin typeface="Tahoma"/>
                <a:cs typeface="Tahoma"/>
              </a:rPr>
              <a:t>100</a:t>
            </a:r>
            <a:r>
              <a:rPr dirty="0" spc="-25" b="0">
                <a:latin typeface="Tahoma"/>
                <a:cs typeface="Tahoma"/>
              </a:rPr>
              <a:t> </a:t>
            </a:r>
            <a:r>
              <a:rPr dirty="0" spc="140" b="0">
                <a:latin typeface="Tahoma"/>
                <a:cs typeface="Tahoma"/>
              </a:rPr>
              <a:t>users'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45" b="0">
                <a:latin typeface="Tahoma"/>
                <a:cs typeface="Tahoma"/>
              </a:rPr>
              <a:t>data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15" b="0">
                <a:latin typeface="Tahoma"/>
                <a:cs typeface="Tahoma"/>
              </a:rPr>
              <a:t>collection,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95" b="0">
                <a:latin typeface="Tahoma"/>
                <a:cs typeface="Tahoma"/>
              </a:rPr>
              <a:t>with</a:t>
            </a:r>
            <a:r>
              <a:rPr dirty="0" spc="-25" b="0">
                <a:latin typeface="Tahoma"/>
                <a:cs typeface="Tahoma"/>
              </a:rPr>
              <a:t> </a:t>
            </a:r>
            <a:r>
              <a:rPr dirty="0" spc="150" b="0">
                <a:latin typeface="Tahoma"/>
                <a:cs typeface="Tahoma"/>
              </a:rPr>
              <a:t>a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195" b="0">
                <a:latin typeface="Tahoma"/>
                <a:cs typeface="Tahoma"/>
              </a:rPr>
              <a:t>pay-</a:t>
            </a:r>
            <a:r>
              <a:rPr dirty="0" spc="80" b="0">
                <a:latin typeface="Tahoma"/>
                <a:cs typeface="Tahoma"/>
              </a:rPr>
              <a:t>as- </a:t>
            </a:r>
            <a:r>
              <a:rPr dirty="0" spc="190" b="0">
                <a:latin typeface="Tahoma"/>
                <a:cs typeface="Tahoma"/>
              </a:rPr>
              <a:t>you-</a:t>
            </a:r>
            <a:r>
              <a:rPr dirty="0" spc="245" b="0">
                <a:latin typeface="Tahoma"/>
                <a:cs typeface="Tahoma"/>
              </a:rPr>
              <a:t>go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325" b="0">
                <a:latin typeface="Tahoma"/>
                <a:cs typeface="Tahoma"/>
              </a:rPr>
              <a:t>model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155" b="0">
                <a:latin typeface="Tahoma"/>
                <a:cs typeface="Tahoma"/>
              </a:rPr>
              <a:t>for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210" b="0">
                <a:latin typeface="Tahoma"/>
                <a:cs typeface="Tahoma"/>
              </a:rPr>
              <a:t>growth,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290" b="0">
                <a:latin typeface="Tahoma"/>
                <a:cs typeface="Tahoma"/>
              </a:rPr>
              <a:t>backed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235" b="0">
                <a:latin typeface="Tahoma"/>
                <a:cs typeface="Tahoma"/>
              </a:rPr>
              <a:t>by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200" b="0">
                <a:latin typeface="Tahoma"/>
                <a:cs typeface="Tahoma"/>
              </a:rPr>
              <a:t>secure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215" b="0">
                <a:latin typeface="Tahoma"/>
                <a:cs typeface="Tahoma"/>
              </a:rPr>
              <a:t>auto-</a:t>
            </a:r>
            <a:r>
              <a:rPr dirty="0" spc="195" b="0">
                <a:latin typeface="Tahoma"/>
                <a:cs typeface="Tahoma"/>
              </a:rPr>
              <a:t>billing.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961638" y="1234327"/>
            <a:ext cx="11689715" cy="8756650"/>
          </a:xfrm>
          <a:prstGeom prst="rect">
            <a:avLst/>
          </a:prstGeom>
        </p:spPr>
        <p:txBody>
          <a:bodyPr wrap="square" lIns="0" tIns="239395" rIns="0" bIns="0" rtlCol="0" vert="horz">
            <a:spAutoFit/>
          </a:bodyPr>
          <a:lstStyle/>
          <a:p>
            <a:pPr marL="97790">
              <a:lnSpc>
                <a:spcPct val="100000"/>
              </a:lnSpc>
              <a:spcBef>
                <a:spcPts val="1885"/>
              </a:spcBef>
            </a:pPr>
            <a:r>
              <a:rPr dirty="0" sz="2750" spc="335">
                <a:solidFill>
                  <a:srgbClr val="292E3A"/>
                </a:solidFill>
                <a:latin typeface="Tahoma"/>
                <a:cs typeface="Tahoma"/>
              </a:rPr>
              <a:t>Empowering</a:t>
            </a:r>
            <a:r>
              <a:rPr dirty="0" sz="27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235">
                <a:solidFill>
                  <a:srgbClr val="292E3A"/>
                </a:solidFill>
                <a:latin typeface="Tahoma"/>
                <a:cs typeface="Tahoma"/>
              </a:rPr>
              <a:t>Your</a:t>
            </a:r>
            <a:r>
              <a:rPr dirty="0" sz="27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290">
                <a:solidFill>
                  <a:srgbClr val="292E3A"/>
                </a:solidFill>
                <a:latin typeface="Tahoma"/>
                <a:cs typeface="Tahoma"/>
              </a:rPr>
              <a:t>Workflow</a:t>
            </a:r>
            <a:r>
              <a:rPr dirty="0" sz="27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>
                <a:solidFill>
                  <a:srgbClr val="292E3A"/>
                </a:solidFill>
                <a:latin typeface="Tahoma"/>
                <a:cs typeface="Tahoma"/>
              </a:rPr>
              <a:t>&amp;</a:t>
            </a:r>
            <a:r>
              <a:rPr dirty="0" sz="27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310">
                <a:solidFill>
                  <a:srgbClr val="292E3A"/>
                </a:solidFill>
                <a:latin typeface="Tahoma"/>
                <a:cs typeface="Tahoma"/>
              </a:rPr>
              <a:t>Enhancing</a:t>
            </a:r>
            <a:r>
              <a:rPr dirty="0" sz="27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204">
                <a:solidFill>
                  <a:srgbClr val="292E3A"/>
                </a:solidFill>
                <a:latin typeface="Tahoma"/>
                <a:cs typeface="Tahoma"/>
              </a:rPr>
              <a:t>User</a:t>
            </a:r>
            <a:r>
              <a:rPr dirty="0" sz="27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254">
                <a:solidFill>
                  <a:srgbClr val="292E3A"/>
                </a:solidFill>
                <a:latin typeface="Tahoma"/>
                <a:cs typeface="Tahoma"/>
              </a:rPr>
              <a:t>Experience</a:t>
            </a:r>
            <a:endParaRPr sz="27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168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spc="80" b="1">
                <a:solidFill>
                  <a:srgbClr val="292E3A"/>
                </a:solidFill>
                <a:latin typeface="Tahoma"/>
                <a:cs typeface="Tahoma"/>
              </a:rPr>
              <a:t>Seamless</a:t>
            </a:r>
            <a:r>
              <a:rPr dirty="0" sz="2650" spc="-4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30" b="1">
                <a:solidFill>
                  <a:srgbClr val="292E3A"/>
                </a:solidFill>
                <a:latin typeface="Tahoma"/>
                <a:cs typeface="Tahoma"/>
              </a:rPr>
              <a:t>Account</a:t>
            </a:r>
            <a:r>
              <a:rPr dirty="0" sz="2650" spc="-4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50" b="1">
                <a:solidFill>
                  <a:srgbClr val="292E3A"/>
                </a:solidFill>
                <a:latin typeface="Tahoma"/>
                <a:cs typeface="Tahoma"/>
              </a:rPr>
              <a:t>Management:</a:t>
            </a:r>
            <a:endParaRPr sz="2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2650" spc="180">
                <a:solidFill>
                  <a:srgbClr val="292E3A"/>
                </a:solidFill>
                <a:latin typeface="Tahoma"/>
                <a:cs typeface="Tahoma"/>
              </a:rPr>
              <a:t>Integrate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70">
                <a:solidFill>
                  <a:srgbClr val="292E3A"/>
                </a:solidFill>
                <a:latin typeface="Tahoma"/>
                <a:cs typeface="Tahoma"/>
              </a:rPr>
              <a:t>effortlessly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95">
                <a:solidFill>
                  <a:srgbClr val="292E3A"/>
                </a:solidFill>
                <a:latin typeface="Tahoma"/>
                <a:cs typeface="Tahoma"/>
              </a:rPr>
              <a:t>with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0">
                <a:solidFill>
                  <a:srgbClr val="292E3A"/>
                </a:solidFill>
                <a:latin typeface="Tahoma"/>
                <a:cs typeface="Tahoma"/>
              </a:rPr>
              <a:t>existing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50">
                <a:solidFill>
                  <a:srgbClr val="292E3A"/>
                </a:solidFill>
                <a:latin typeface="Tahoma"/>
                <a:cs typeface="Tahoma"/>
              </a:rPr>
              <a:t>accounts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5">
                <a:solidFill>
                  <a:srgbClr val="292E3A"/>
                </a:solidFill>
                <a:latin typeface="Tahoma"/>
                <a:cs typeface="Tahoma"/>
              </a:rPr>
              <a:t>for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50">
                <a:solidFill>
                  <a:srgbClr val="292E3A"/>
                </a:solidFill>
                <a:latin typeface="Tahoma"/>
                <a:cs typeface="Tahoma"/>
              </a:rPr>
              <a:t>streamlined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35">
                <a:solidFill>
                  <a:srgbClr val="292E3A"/>
                </a:solidFill>
                <a:latin typeface="Tahoma"/>
                <a:cs typeface="Tahoma"/>
              </a:rPr>
              <a:t>access.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49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spc="75" b="1">
                <a:solidFill>
                  <a:srgbClr val="292E3A"/>
                </a:solidFill>
                <a:latin typeface="Tahoma"/>
                <a:cs typeface="Tahoma"/>
              </a:rPr>
              <a:t>Tailored</a:t>
            </a:r>
            <a:r>
              <a:rPr dirty="0" sz="2650" spc="-1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b="1">
                <a:solidFill>
                  <a:srgbClr val="292E3A"/>
                </a:solidFill>
                <a:latin typeface="Tahoma"/>
                <a:cs typeface="Tahoma"/>
              </a:rPr>
              <a:t>for</a:t>
            </a:r>
            <a:r>
              <a:rPr dirty="0" sz="2650" spc="-1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20" b="1">
                <a:solidFill>
                  <a:srgbClr val="292E3A"/>
                </a:solidFill>
                <a:latin typeface="Tahoma"/>
                <a:cs typeface="Tahoma"/>
              </a:rPr>
              <a:t>EdTech</a:t>
            </a:r>
            <a:r>
              <a:rPr dirty="0" sz="2650" spc="-1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-270" b="1">
                <a:solidFill>
                  <a:srgbClr val="292E3A"/>
                </a:solidFill>
                <a:latin typeface="Tahoma"/>
                <a:cs typeface="Tahoma"/>
              </a:rPr>
              <a:t>&amp;</a:t>
            </a:r>
            <a:r>
              <a:rPr dirty="0" sz="2650" spc="-1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35" b="1">
                <a:solidFill>
                  <a:srgbClr val="292E3A"/>
                </a:solidFill>
                <a:latin typeface="Tahoma"/>
                <a:cs typeface="Tahoma"/>
              </a:rPr>
              <a:t>Beyond:</a:t>
            </a:r>
            <a:endParaRPr sz="2650">
              <a:latin typeface="Tahoma"/>
              <a:cs typeface="Tahoma"/>
            </a:endParaRPr>
          </a:p>
          <a:p>
            <a:pPr marL="12700" marR="1292860">
              <a:lnSpc>
                <a:spcPts val="3679"/>
              </a:lnSpc>
              <a:spcBef>
                <a:spcPts val="200"/>
              </a:spcBef>
            </a:pPr>
            <a:r>
              <a:rPr dirty="0" sz="2650" spc="229">
                <a:solidFill>
                  <a:srgbClr val="292E3A"/>
                </a:solidFill>
                <a:latin typeface="Tahoma"/>
                <a:cs typeface="Tahoma"/>
              </a:rPr>
              <a:t>Specially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0">
                <a:solidFill>
                  <a:srgbClr val="292E3A"/>
                </a:solidFill>
                <a:latin typeface="Tahoma"/>
                <a:cs typeface="Tahoma"/>
              </a:rPr>
              <a:t>engineered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exam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90">
                <a:solidFill>
                  <a:srgbClr val="292E3A"/>
                </a:solidFill>
                <a:latin typeface="Tahoma"/>
                <a:cs typeface="Tahoma"/>
              </a:rPr>
              <a:t>modules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0">
                <a:solidFill>
                  <a:srgbClr val="292E3A"/>
                </a:solidFill>
                <a:latin typeface="Tahoma"/>
                <a:cs typeface="Tahoma"/>
              </a:rPr>
              <a:t>perfect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5">
                <a:solidFill>
                  <a:srgbClr val="292E3A"/>
                </a:solidFill>
                <a:latin typeface="Tahoma"/>
                <a:cs typeface="Tahoma"/>
              </a:rPr>
              <a:t>for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5">
                <a:solidFill>
                  <a:srgbClr val="292E3A"/>
                </a:solidFill>
                <a:latin typeface="Tahoma"/>
                <a:cs typeface="Tahoma"/>
              </a:rPr>
              <a:t>educational </a:t>
            </a:r>
            <a:r>
              <a:rPr dirty="0" sz="2650" spc="190">
                <a:solidFill>
                  <a:srgbClr val="292E3A"/>
                </a:solidFill>
                <a:latin typeface="Tahoma"/>
                <a:cs typeface="Tahoma"/>
              </a:rPr>
              <a:t>institutions,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60">
                <a:solidFill>
                  <a:srgbClr val="292E3A"/>
                </a:solidFill>
                <a:latin typeface="Tahoma"/>
                <a:cs typeface="Tahoma"/>
              </a:rPr>
              <a:t>small</a:t>
            </a:r>
            <a:r>
              <a:rPr dirty="0" sz="265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60">
                <a:solidFill>
                  <a:srgbClr val="292E3A"/>
                </a:solidFill>
                <a:latin typeface="Tahoma"/>
                <a:cs typeface="Tahoma"/>
              </a:rPr>
              <a:t>businesses,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85">
                <a:solidFill>
                  <a:srgbClr val="292E3A"/>
                </a:solidFill>
                <a:latin typeface="Tahoma"/>
                <a:cs typeface="Tahoma"/>
              </a:rPr>
              <a:t>diverse</a:t>
            </a:r>
            <a:r>
              <a:rPr dirty="0" sz="265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60">
                <a:solidFill>
                  <a:srgbClr val="292E3A"/>
                </a:solidFill>
                <a:latin typeface="Tahoma"/>
                <a:cs typeface="Tahoma"/>
              </a:rPr>
              <a:t>enterprises.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28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b="1">
                <a:solidFill>
                  <a:srgbClr val="292E3A"/>
                </a:solidFill>
                <a:latin typeface="Tahoma"/>
                <a:cs typeface="Tahoma"/>
              </a:rPr>
              <a:t>Cost-</a:t>
            </a:r>
            <a:r>
              <a:rPr dirty="0" sz="2650" spc="80" b="1">
                <a:solidFill>
                  <a:srgbClr val="292E3A"/>
                </a:solidFill>
                <a:latin typeface="Tahoma"/>
                <a:cs typeface="Tahoma"/>
              </a:rPr>
              <a:t>Effective</a:t>
            </a:r>
            <a:r>
              <a:rPr dirty="0" sz="2650" spc="6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-270" b="1">
                <a:solidFill>
                  <a:srgbClr val="292E3A"/>
                </a:solidFill>
                <a:latin typeface="Tahoma"/>
                <a:cs typeface="Tahoma"/>
              </a:rPr>
              <a:t>&amp;</a:t>
            </a:r>
            <a:r>
              <a:rPr dirty="0" sz="2650" spc="7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40" b="1">
                <a:solidFill>
                  <a:srgbClr val="292E3A"/>
                </a:solidFill>
                <a:latin typeface="Tahoma"/>
                <a:cs typeface="Tahoma"/>
              </a:rPr>
              <a:t>Scalable:</a:t>
            </a:r>
            <a:endParaRPr sz="2650">
              <a:latin typeface="Tahoma"/>
              <a:cs typeface="Tahoma"/>
            </a:endParaRPr>
          </a:p>
          <a:p>
            <a:pPr marL="12700" marR="186055">
              <a:lnSpc>
                <a:spcPts val="3679"/>
              </a:lnSpc>
              <a:spcBef>
                <a:spcPts val="200"/>
              </a:spcBef>
            </a:pPr>
            <a:r>
              <a:rPr dirty="0" sz="2650" spc="195">
                <a:solidFill>
                  <a:srgbClr val="292E3A"/>
                </a:solidFill>
                <a:latin typeface="Tahoma"/>
                <a:cs typeface="Tahoma"/>
              </a:rPr>
              <a:t>Start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5">
                <a:solidFill>
                  <a:srgbClr val="292E3A"/>
                </a:solidFill>
                <a:latin typeface="Tahoma"/>
                <a:cs typeface="Tahoma"/>
              </a:rPr>
              <a:t>for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5">
                <a:solidFill>
                  <a:srgbClr val="292E3A"/>
                </a:solidFill>
                <a:latin typeface="Tahoma"/>
                <a:cs typeface="Tahoma"/>
              </a:rPr>
              <a:t>free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00">
                <a:solidFill>
                  <a:srgbClr val="292E3A"/>
                </a:solidFill>
                <a:latin typeface="Tahoma"/>
                <a:cs typeface="Tahoma"/>
              </a:rPr>
              <a:t>scale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95">
                <a:solidFill>
                  <a:srgbClr val="292E3A"/>
                </a:solidFill>
                <a:latin typeface="Tahoma"/>
                <a:cs typeface="Tahoma"/>
              </a:rPr>
              <a:t>with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0">
                <a:solidFill>
                  <a:srgbClr val="292E3A"/>
                </a:solidFill>
                <a:latin typeface="Tahoma"/>
                <a:cs typeface="Tahoma"/>
              </a:rPr>
              <a:t>a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95">
                <a:solidFill>
                  <a:srgbClr val="292E3A"/>
                </a:solidFill>
                <a:latin typeface="Tahoma"/>
                <a:cs typeface="Tahoma"/>
              </a:rPr>
              <a:t>pay-</a:t>
            </a:r>
            <a:r>
              <a:rPr dirty="0" sz="2650" spc="120">
                <a:solidFill>
                  <a:srgbClr val="292E3A"/>
                </a:solidFill>
                <a:latin typeface="Tahoma"/>
                <a:cs typeface="Tahoma"/>
              </a:rPr>
              <a:t>as-</a:t>
            </a:r>
            <a:r>
              <a:rPr dirty="0" sz="2650" spc="190">
                <a:solidFill>
                  <a:srgbClr val="292E3A"/>
                </a:solidFill>
                <a:latin typeface="Tahoma"/>
                <a:cs typeface="Tahoma"/>
              </a:rPr>
              <a:t>you-</a:t>
            </a:r>
            <a:r>
              <a:rPr dirty="0" sz="2650" spc="265">
                <a:solidFill>
                  <a:srgbClr val="292E3A"/>
                </a:solidFill>
                <a:latin typeface="Tahoma"/>
                <a:cs typeface="Tahoma"/>
              </a:rPr>
              <a:t>grow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0">
                <a:solidFill>
                  <a:srgbClr val="292E3A"/>
                </a:solidFill>
                <a:latin typeface="Tahoma"/>
                <a:cs typeface="Tahoma"/>
              </a:rPr>
              <a:t>model,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300">
                <a:solidFill>
                  <a:srgbClr val="292E3A"/>
                </a:solidFill>
                <a:latin typeface="Tahoma"/>
                <a:cs typeface="Tahoma"/>
              </a:rPr>
              <a:t>minimizing </a:t>
            </a:r>
            <a:r>
              <a:rPr dirty="0" sz="2650" spc="245">
                <a:solidFill>
                  <a:srgbClr val="292E3A"/>
                </a:solidFill>
                <a:latin typeface="Tahoma"/>
                <a:cs typeface="Tahoma"/>
              </a:rPr>
              <a:t>upfront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90">
                <a:solidFill>
                  <a:srgbClr val="292E3A"/>
                </a:solidFill>
                <a:latin typeface="Tahoma"/>
                <a:cs typeface="Tahoma"/>
              </a:rPr>
              <a:t>investments.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28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spc="125" b="1">
                <a:solidFill>
                  <a:srgbClr val="292E3A"/>
                </a:solidFill>
                <a:latin typeface="Tahoma"/>
                <a:cs typeface="Tahoma"/>
              </a:rPr>
              <a:t>Enhanced</a:t>
            </a:r>
            <a:r>
              <a:rPr dirty="0" sz="2650" spc="-5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75" b="1">
                <a:solidFill>
                  <a:srgbClr val="292E3A"/>
                </a:solidFill>
                <a:latin typeface="Tahoma"/>
                <a:cs typeface="Tahoma"/>
              </a:rPr>
              <a:t>Communication:</a:t>
            </a:r>
            <a:endParaRPr sz="2650">
              <a:latin typeface="Tahoma"/>
              <a:cs typeface="Tahoma"/>
            </a:endParaRPr>
          </a:p>
          <a:p>
            <a:pPr marL="12700" marR="1242060">
              <a:lnSpc>
                <a:spcPts val="3679"/>
              </a:lnSpc>
              <a:spcBef>
                <a:spcPts val="200"/>
              </a:spcBef>
            </a:pPr>
            <a:r>
              <a:rPr dirty="0" sz="2650" spc="300">
                <a:solidFill>
                  <a:srgbClr val="292E3A"/>
                </a:solidFill>
                <a:latin typeface="Tahoma"/>
                <a:cs typeface="Tahoma"/>
              </a:rPr>
              <a:t>Automatic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75">
                <a:solidFill>
                  <a:srgbClr val="292E3A"/>
                </a:solidFill>
                <a:latin typeface="Tahoma"/>
                <a:cs typeface="Tahoma"/>
              </a:rPr>
              <a:t>email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50">
                <a:solidFill>
                  <a:srgbClr val="292E3A"/>
                </a:solidFill>
                <a:latin typeface="Tahoma"/>
                <a:cs typeface="Tahoma"/>
              </a:rPr>
              <a:t>confirmations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0">
                <a:solidFill>
                  <a:srgbClr val="292E3A"/>
                </a:solidFill>
                <a:latin typeface="Tahoma"/>
                <a:cs typeface="Tahoma"/>
              </a:rPr>
              <a:t>boost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0">
                <a:solidFill>
                  <a:srgbClr val="292E3A"/>
                </a:solidFill>
                <a:latin typeface="Tahoma"/>
                <a:cs typeface="Tahoma"/>
              </a:rPr>
              <a:t>engagement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5">
                <a:solidFill>
                  <a:srgbClr val="292E3A"/>
                </a:solidFill>
                <a:latin typeface="Tahoma"/>
                <a:cs typeface="Tahoma"/>
              </a:rPr>
              <a:t>user </a:t>
            </a:r>
            <a:r>
              <a:rPr dirty="0" sz="2650" spc="165">
                <a:solidFill>
                  <a:srgbClr val="292E3A"/>
                </a:solidFill>
                <a:latin typeface="Tahoma"/>
                <a:cs typeface="Tahoma"/>
              </a:rPr>
              <a:t>satisfaction.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28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spc="114" b="1">
                <a:solidFill>
                  <a:srgbClr val="292E3A"/>
                </a:solidFill>
                <a:latin typeface="Tahoma"/>
                <a:cs typeface="Tahoma"/>
              </a:rPr>
              <a:t>Unlimited</a:t>
            </a:r>
            <a:r>
              <a:rPr dirty="0" sz="2650" spc="-5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60" b="1">
                <a:solidFill>
                  <a:srgbClr val="292E3A"/>
                </a:solidFill>
                <a:latin typeface="Tahoma"/>
                <a:cs typeface="Tahoma"/>
              </a:rPr>
              <a:t>Customization:</a:t>
            </a:r>
            <a:endParaRPr sz="2650">
              <a:latin typeface="Tahoma"/>
              <a:cs typeface="Tahoma"/>
            </a:endParaRPr>
          </a:p>
          <a:p>
            <a:pPr marL="12700" marR="433705">
              <a:lnSpc>
                <a:spcPts val="3670"/>
              </a:lnSpc>
              <a:spcBef>
                <a:spcPts val="209"/>
              </a:spcBef>
            </a:pPr>
            <a:r>
              <a:rPr dirty="0" sz="2650" spc="325">
                <a:solidFill>
                  <a:srgbClr val="292E3A"/>
                </a:solidFill>
                <a:latin typeface="Tahoma"/>
                <a:cs typeface="Tahoma"/>
              </a:rPr>
              <a:t>Empower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0">
                <a:solidFill>
                  <a:srgbClr val="292E3A"/>
                </a:solidFill>
                <a:latin typeface="Tahoma"/>
                <a:cs typeface="Tahoma"/>
              </a:rPr>
              <a:t>developers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95">
                <a:solidFill>
                  <a:srgbClr val="292E3A"/>
                </a:solidFill>
                <a:latin typeface="Tahoma"/>
                <a:cs typeface="Tahoma"/>
              </a:rPr>
              <a:t>with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0">
                <a:solidFill>
                  <a:srgbClr val="292E3A"/>
                </a:solidFill>
                <a:latin typeface="Tahoma"/>
                <a:cs typeface="Tahoma"/>
              </a:rPr>
              <a:t>open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0">
                <a:solidFill>
                  <a:srgbClr val="292E3A"/>
                </a:solidFill>
                <a:latin typeface="Tahoma"/>
                <a:cs typeface="Tahoma"/>
              </a:rPr>
              <a:t>source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0">
                <a:solidFill>
                  <a:srgbClr val="292E3A"/>
                </a:solidFill>
                <a:latin typeface="Tahoma"/>
                <a:cs typeface="Tahoma"/>
              </a:rPr>
              <a:t>tools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75">
                <a:solidFill>
                  <a:srgbClr val="292E3A"/>
                </a:solidFill>
                <a:latin typeface="Tahoma"/>
                <a:cs typeface="Tahoma"/>
              </a:rPr>
              <a:t>SDK</a:t>
            </a:r>
            <a:r>
              <a:rPr dirty="0" sz="2650" spc="-2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54">
                <a:solidFill>
                  <a:srgbClr val="292E3A"/>
                </a:solidFill>
                <a:latin typeface="Tahoma"/>
                <a:cs typeface="Tahoma"/>
              </a:rPr>
              <a:t>support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00">
                <a:solidFill>
                  <a:srgbClr val="292E3A"/>
                </a:solidFill>
                <a:latin typeface="Tahoma"/>
                <a:cs typeface="Tahoma"/>
              </a:rPr>
              <a:t>to </a:t>
            </a:r>
            <a:r>
              <a:rPr dirty="0" sz="2650" spc="204">
                <a:solidFill>
                  <a:srgbClr val="292E3A"/>
                </a:solidFill>
                <a:latin typeface="Tahoma"/>
                <a:cs typeface="Tahoma"/>
              </a:rPr>
              <a:t>tailor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0">
                <a:solidFill>
                  <a:srgbClr val="292E3A"/>
                </a:solidFill>
                <a:latin typeface="Tahoma"/>
                <a:cs typeface="Tahoma"/>
              </a:rPr>
              <a:t>solutions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to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95">
                <a:solidFill>
                  <a:srgbClr val="292E3A"/>
                </a:solidFill>
                <a:latin typeface="Tahoma"/>
                <a:cs typeface="Tahoma"/>
              </a:rPr>
              <a:t>your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0">
                <a:solidFill>
                  <a:srgbClr val="292E3A"/>
                </a:solidFill>
                <a:latin typeface="Tahoma"/>
                <a:cs typeface="Tahoma"/>
              </a:rPr>
              <a:t>unique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5">
                <a:solidFill>
                  <a:srgbClr val="292E3A"/>
                </a:solidFill>
                <a:latin typeface="Tahoma"/>
                <a:cs typeface="Tahoma"/>
              </a:rPr>
              <a:t>needs.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29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spc="65" b="1">
                <a:solidFill>
                  <a:srgbClr val="292E3A"/>
                </a:solidFill>
                <a:latin typeface="Tahoma"/>
                <a:cs typeface="Tahoma"/>
              </a:rPr>
              <a:t>Proven</a:t>
            </a:r>
            <a:r>
              <a:rPr dirty="0" sz="2650" spc="-5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-10" b="1">
                <a:solidFill>
                  <a:srgbClr val="292E3A"/>
                </a:solidFill>
                <a:latin typeface="Tahoma"/>
                <a:cs typeface="Tahoma"/>
              </a:rPr>
              <a:t>Success:</a:t>
            </a:r>
            <a:endParaRPr sz="2650">
              <a:latin typeface="Tahoma"/>
              <a:cs typeface="Tahoma"/>
            </a:endParaRPr>
          </a:p>
          <a:p>
            <a:pPr marL="12700" marR="352425">
              <a:lnSpc>
                <a:spcPts val="3670"/>
              </a:lnSpc>
              <a:spcBef>
                <a:spcPts val="110"/>
              </a:spcBef>
            </a:pPr>
            <a:r>
              <a:rPr dirty="0" sz="2650" spc="190">
                <a:solidFill>
                  <a:srgbClr val="292E3A"/>
                </a:solidFill>
                <a:latin typeface="Tahoma"/>
                <a:cs typeface="Tahoma"/>
              </a:rPr>
              <a:t>Trusted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35">
                <a:solidFill>
                  <a:srgbClr val="292E3A"/>
                </a:solidFill>
                <a:latin typeface="Tahoma"/>
                <a:cs typeface="Tahoma"/>
              </a:rPr>
              <a:t>by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0">
                <a:solidFill>
                  <a:srgbClr val="292E3A"/>
                </a:solidFill>
                <a:latin typeface="Tahoma"/>
                <a:cs typeface="Tahoma"/>
              </a:rPr>
              <a:t>industry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04">
                <a:solidFill>
                  <a:srgbClr val="292E3A"/>
                </a:solidFill>
                <a:latin typeface="Tahoma"/>
                <a:cs typeface="Tahoma"/>
              </a:rPr>
              <a:t>leaders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0">
                <a:solidFill>
                  <a:srgbClr val="292E3A"/>
                </a:solidFill>
                <a:latin typeface="Tahoma"/>
                <a:cs typeface="Tahoma"/>
              </a:rPr>
              <a:t>like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60">
                <a:solidFill>
                  <a:srgbClr val="292E3A"/>
                </a:solidFill>
                <a:latin typeface="Tahoma"/>
                <a:cs typeface="Tahoma"/>
              </a:rPr>
              <a:t>Cosmos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85">
                <a:solidFill>
                  <a:srgbClr val="292E3A"/>
                </a:solidFill>
                <a:latin typeface="Tahoma"/>
                <a:cs typeface="Tahoma"/>
              </a:rPr>
              <a:t>Institute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5">
                <a:solidFill>
                  <a:srgbClr val="292E3A"/>
                </a:solidFill>
                <a:latin typeface="Tahoma"/>
                <a:cs typeface="Tahoma"/>
              </a:rPr>
              <a:t>for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65">
                <a:solidFill>
                  <a:srgbClr val="292E3A"/>
                </a:solidFill>
                <a:latin typeface="Tahoma"/>
                <a:cs typeface="Tahoma"/>
              </a:rPr>
              <a:t>CTS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65">
                <a:solidFill>
                  <a:srgbClr val="292E3A"/>
                </a:solidFill>
                <a:latin typeface="Tahoma"/>
                <a:cs typeface="Tahoma"/>
              </a:rPr>
              <a:t>Exams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00">
                <a:solidFill>
                  <a:srgbClr val="292E3A"/>
                </a:solidFill>
                <a:latin typeface="Tahoma"/>
                <a:cs typeface="Tahoma"/>
              </a:rPr>
              <a:t>a </a:t>
            </a:r>
            <a:r>
              <a:rPr dirty="0" sz="2650" spc="254">
                <a:solidFill>
                  <a:srgbClr val="292E3A"/>
                </a:solidFill>
                <a:latin typeface="Tahoma"/>
                <a:cs typeface="Tahoma"/>
              </a:rPr>
              <a:t>testament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to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54">
                <a:solidFill>
                  <a:srgbClr val="292E3A"/>
                </a:solidFill>
                <a:latin typeface="Tahoma"/>
                <a:cs typeface="Tahoma"/>
              </a:rPr>
              <a:t>performance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70">
                <a:solidFill>
                  <a:srgbClr val="292E3A"/>
                </a:solidFill>
                <a:latin typeface="Tahoma"/>
                <a:cs typeface="Tahoma"/>
              </a:rPr>
              <a:t>reliability.</a:t>
            </a:r>
            <a:endParaRPr sz="2650">
              <a:latin typeface="Tahoma"/>
              <a:cs typeface="Tahoma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30557"/>
            <a:ext cx="5325745" cy="10256520"/>
            <a:chOff x="0" y="30557"/>
            <a:chExt cx="5325745" cy="1025652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138" y="30557"/>
              <a:ext cx="5131445" cy="1025644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38365"/>
              <a:ext cx="4727076" cy="10148634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77126" y="804892"/>
            <a:ext cx="852563" cy="49994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961638" y="551656"/>
            <a:ext cx="7852409" cy="960119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100" spc="325">
                <a:solidFill>
                  <a:srgbClr val="292E3A"/>
                </a:solidFill>
              </a:rPr>
              <a:t>Customer</a:t>
            </a:r>
            <a:r>
              <a:rPr dirty="0" sz="6100" spc="80">
                <a:solidFill>
                  <a:srgbClr val="292E3A"/>
                </a:solidFill>
              </a:rPr>
              <a:t> </a:t>
            </a:r>
            <a:r>
              <a:rPr dirty="0" sz="6100" spc="260">
                <a:solidFill>
                  <a:srgbClr val="292E3A"/>
                </a:solidFill>
              </a:rPr>
              <a:t>Benefits</a:t>
            </a:r>
            <a:endParaRPr sz="6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638" y="115677"/>
            <a:ext cx="8162290" cy="960119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100" spc="280">
                <a:solidFill>
                  <a:srgbClr val="292E3A"/>
                </a:solidFill>
              </a:rPr>
              <a:t>Marketing</a:t>
            </a:r>
            <a:r>
              <a:rPr dirty="0" sz="6100" spc="80">
                <a:solidFill>
                  <a:srgbClr val="292E3A"/>
                </a:solidFill>
              </a:rPr>
              <a:t> </a:t>
            </a:r>
            <a:r>
              <a:rPr dirty="0" sz="6100" spc="240">
                <a:solidFill>
                  <a:srgbClr val="292E3A"/>
                </a:solidFill>
              </a:rPr>
              <a:t>Strategy</a:t>
            </a:r>
            <a:endParaRPr sz="6100"/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30557"/>
            <a:ext cx="5325745" cy="10256520"/>
            <a:chOff x="0" y="30557"/>
            <a:chExt cx="5325745" cy="1025652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138" y="30557"/>
              <a:ext cx="5131445" cy="1025644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38365"/>
              <a:ext cx="4727076" cy="10148634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77126" y="804892"/>
            <a:ext cx="852563" cy="49994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6047155" y="855178"/>
            <a:ext cx="11943715" cy="9229090"/>
          </a:xfrm>
          <a:prstGeom prst="rect">
            <a:avLst/>
          </a:prstGeom>
        </p:spPr>
        <p:txBody>
          <a:bodyPr wrap="square" lIns="0" tIns="2425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10"/>
              </a:spcBef>
            </a:pPr>
            <a:r>
              <a:rPr dirty="0" sz="2750" spc="310">
                <a:solidFill>
                  <a:srgbClr val="292E3A"/>
                </a:solidFill>
                <a:latin typeface="Tahoma"/>
                <a:cs typeface="Tahoma"/>
              </a:rPr>
              <a:t>Winning</a:t>
            </a:r>
            <a:r>
              <a:rPr dirty="0" sz="27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265">
                <a:solidFill>
                  <a:srgbClr val="292E3A"/>
                </a:solidFill>
                <a:latin typeface="Tahoma"/>
                <a:cs typeface="Tahoma"/>
              </a:rPr>
              <a:t>the</a:t>
            </a:r>
            <a:r>
              <a:rPr dirty="0" sz="27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275">
                <a:solidFill>
                  <a:srgbClr val="292E3A"/>
                </a:solidFill>
                <a:latin typeface="Tahoma"/>
                <a:cs typeface="Tahoma"/>
              </a:rPr>
              <a:t>Market</a:t>
            </a:r>
            <a:r>
              <a:rPr dirty="0" sz="27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315">
                <a:solidFill>
                  <a:srgbClr val="292E3A"/>
                </a:solidFill>
                <a:latin typeface="Tahoma"/>
                <a:cs typeface="Tahoma"/>
              </a:rPr>
              <a:t>with</a:t>
            </a:r>
            <a:r>
              <a:rPr dirty="0" sz="27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229">
                <a:solidFill>
                  <a:srgbClr val="292E3A"/>
                </a:solidFill>
                <a:latin typeface="Tahoma"/>
                <a:cs typeface="Tahoma"/>
              </a:rPr>
              <a:t>Innovation</a:t>
            </a:r>
            <a:r>
              <a:rPr dirty="0" sz="27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>
                <a:solidFill>
                  <a:srgbClr val="292E3A"/>
                </a:solidFill>
                <a:latin typeface="Tahoma"/>
                <a:cs typeface="Tahoma"/>
              </a:rPr>
              <a:t>&amp;</a:t>
            </a:r>
            <a:r>
              <a:rPr dirty="0" sz="27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165">
                <a:solidFill>
                  <a:srgbClr val="292E3A"/>
                </a:solidFill>
                <a:latin typeface="Tahoma"/>
                <a:cs typeface="Tahoma"/>
              </a:rPr>
              <a:t>Trust</a:t>
            </a:r>
            <a:endParaRPr sz="27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170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spc="75" b="1">
                <a:solidFill>
                  <a:srgbClr val="292E3A"/>
                </a:solidFill>
                <a:latin typeface="Tahoma"/>
                <a:cs typeface="Tahoma"/>
              </a:rPr>
              <a:t>Targeted</a:t>
            </a:r>
            <a:r>
              <a:rPr dirty="0" sz="2650" spc="-5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55" b="1">
                <a:solidFill>
                  <a:srgbClr val="292E3A"/>
                </a:solidFill>
                <a:latin typeface="Tahoma"/>
                <a:cs typeface="Tahoma"/>
              </a:rPr>
              <a:t>Segmentation:</a:t>
            </a:r>
            <a:endParaRPr sz="2650">
              <a:latin typeface="Tahoma"/>
              <a:cs typeface="Tahoma"/>
            </a:endParaRPr>
          </a:p>
          <a:p>
            <a:pPr marL="12700" marR="831850">
              <a:lnSpc>
                <a:spcPts val="3679"/>
              </a:lnSpc>
              <a:spcBef>
                <a:spcPts val="200"/>
              </a:spcBef>
            </a:pPr>
            <a:r>
              <a:rPr dirty="0" sz="2650" spc="220">
                <a:solidFill>
                  <a:srgbClr val="292E3A"/>
                </a:solidFill>
                <a:latin typeface="Tahoma"/>
                <a:cs typeface="Tahoma"/>
              </a:rPr>
              <a:t>Focus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65">
                <a:solidFill>
                  <a:srgbClr val="292E3A"/>
                </a:solidFill>
                <a:latin typeface="Tahoma"/>
                <a:cs typeface="Tahoma"/>
              </a:rPr>
              <a:t>on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90">
                <a:solidFill>
                  <a:srgbClr val="292E3A"/>
                </a:solidFill>
                <a:latin typeface="Tahoma"/>
                <a:cs typeface="Tahoma"/>
              </a:rPr>
              <a:t>EdTech,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60">
                <a:solidFill>
                  <a:srgbClr val="292E3A"/>
                </a:solidFill>
                <a:latin typeface="Tahoma"/>
                <a:cs typeface="Tahoma"/>
              </a:rPr>
              <a:t>small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60">
                <a:solidFill>
                  <a:srgbClr val="292E3A"/>
                </a:solidFill>
                <a:latin typeface="Tahoma"/>
                <a:cs typeface="Tahoma"/>
              </a:rPr>
              <a:t>businesses,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54">
                <a:solidFill>
                  <a:srgbClr val="292E3A"/>
                </a:solidFill>
                <a:latin typeface="Tahoma"/>
                <a:cs typeface="Tahoma"/>
              </a:rPr>
              <a:t>educational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5">
                <a:solidFill>
                  <a:srgbClr val="292E3A"/>
                </a:solidFill>
                <a:latin typeface="Tahoma"/>
                <a:cs typeface="Tahoma"/>
              </a:rPr>
              <a:t>institutions </a:t>
            </a:r>
            <a:r>
              <a:rPr dirty="0" sz="2650" spc="220">
                <a:solidFill>
                  <a:srgbClr val="292E3A"/>
                </a:solidFill>
                <a:latin typeface="Tahoma"/>
                <a:cs typeface="Tahoma"/>
              </a:rPr>
              <a:t>seeking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60">
                <a:solidFill>
                  <a:srgbClr val="292E3A"/>
                </a:solidFill>
                <a:latin typeface="Tahoma"/>
                <a:cs typeface="Tahoma"/>
              </a:rPr>
              <a:t>advanced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0">
                <a:solidFill>
                  <a:srgbClr val="292E3A"/>
                </a:solidFill>
                <a:latin typeface="Tahoma"/>
                <a:cs typeface="Tahoma"/>
              </a:rPr>
              <a:t>assessment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35">
                <a:solidFill>
                  <a:srgbClr val="292E3A"/>
                </a:solidFill>
                <a:latin typeface="Tahoma"/>
                <a:cs typeface="Tahoma"/>
              </a:rPr>
              <a:t>tools.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28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spc="80" b="1">
                <a:solidFill>
                  <a:srgbClr val="292E3A"/>
                </a:solidFill>
                <a:latin typeface="Tahoma"/>
                <a:cs typeface="Tahoma"/>
              </a:rPr>
              <a:t>Positioning</a:t>
            </a:r>
            <a:r>
              <a:rPr dirty="0" sz="2650" spc="-2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95" b="1">
                <a:solidFill>
                  <a:srgbClr val="292E3A"/>
                </a:solidFill>
                <a:latin typeface="Tahoma"/>
                <a:cs typeface="Tahoma"/>
              </a:rPr>
              <a:t>Against</a:t>
            </a:r>
            <a:r>
              <a:rPr dirty="0" sz="2650" spc="-1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-10" b="1">
                <a:solidFill>
                  <a:srgbClr val="292E3A"/>
                </a:solidFill>
                <a:latin typeface="Tahoma"/>
                <a:cs typeface="Tahoma"/>
              </a:rPr>
              <a:t>Giants:</a:t>
            </a:r>
            <a:endParaRPr sz="2650">
              <a:latin typeface="Tahoma"/>
              <a:cs typeface="Tahoma"/>
            </a:endParaRPr>
          </a:p>
          <a:p>
            <a:pPr marL="12700" marR="735330">
              <a:lnSpc>
                <a:spcPts val="3679"/>
              </a:lnSpc>
              <a:spcBef>
                <a:spcPts val="200"/>
              </a:spcBef>
            </a:pPr>
            <a:r>
              <a:rPr dirty="0" sz="2650" spc="245">
                <a:solidFill>
                  <a:srgbClr val="292E3A"/>
                </a:solidFill>
                <a:latin typeface="Tahoma"/>
                <a:cs typeface="Tahoma"/>
              </a:rPr>
              <a:t>Market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25">
                <a:solidFill>
                  <a:srgbClr val="292E3A"/>
                </a:solidFill>
                <a:latin typeface="Tahoma"/>
                <a:cs typeface="Tahoma"/>
              </a:rPr>
              <a:t>as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5">
                <a:solidFill>
                  <a:srgbClr val="292E3A"/>
                </a:solidFill>
                <a:latin typeface="Tahoma"/>
                <a:cs typeface="Tahoma"/>
              </a:rPr>
              <a:t>the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85">
                <a:solidFill>
                  <a:srgbClr val="292E3A"/>
                </a:solidFill>
                <a:latin typeface="Tahoma"/>
                <a:cs typeface="Tahoma"/>
              </a:rPr>
              <a:t>feature-</a:t>
            </a:r>
            <a:r>
              <a:rPr dirty="0" sz="2650" spc="150">
                <a:solidFill>
                  <a:srgbClr val="292E3A"/>
                </a:solidFill>
                <a:latin typeface="Tahoma"/>
                <a:cs typeface="Tahoma"/>
              </a:rPr>
              <a:t>rich,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5">
                <a:solidFill>
                  <a:srgbClr val="292E3A"/>
                </a:solidFill>
                <a:latin typeface="Tahoma"/>
                <a:cs typeface="Tahoma"/>
              </a:rPr>
              <a:t>agile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04">
                <a:solidFill>
                  <a:srgbClr val="292E3A"/>
                </a:solidFill>
                <a:latin typeface="Tahoma"/>
                <a:cs typeface="Tahoma"/>
              </a:rPr>
              <a:t>alternative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to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0">
                <a:solidFill>
                  <a:srgbClr val="292E3A"/>
                </a:solidFill>
                <a:latin typeface="Tahoma"/>
                <a:cs typeface="Tahoma"/>
              </a:rPr>
              <a:t>Google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5">
                <a:solidFill>
                  <a:srgbClr val="292E3A"/>
                </a:solidFill>
                <a:latin typeface="Tahoma"/>
                <a:cs typeface="Tahoma"/>
              </a:rPr>
              <a:t>Forms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60">
                <a:solidFill>
                  <a:srgbClr val="292E3A"/>
                </a:solidFill>
                <a:latin typeface="Tahoma"/>
                <a:cs typeface="Tahoma"/>
              </a:rPr>
              <a:t>and </a:t>
            </a:r>
            <a:r>
              <a:rPr dirty="0" sz="2650" spc="229">
                <a:solidFill>
                  <a:srgbClr val="292E3A"/>
                </a:solidFill>
                <a:latin typeface="Tahoma"/>
                <a:cs typeface="Tahoma"/>
              </a:rPr>
              <a:t>Microsoft</a:t>
            </a:r>
            <a:r>
              <a:rPr dirty="0" sz="2650" spc="-3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65">
                <a:solidFill>
                  <a:srgbClr val="292E3A"/>
                </a:solidFill>
                <a:latin typeface="Tahoma"/>
                <a:cs typeface="Tahoma"/>
              </a:rPr>
              <a:t>Forms.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28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spc="75" b="1">
                <a:solidFill>
                  <a:srgbClr val="292E3A"/>
                </a:solidFill>
                <a:latin typeface="Tahoma"/>
                <a:cs typeface="Tahoma"/>
              </a:rPr>
              <a:t>Success</a:t>
            </a:r>
            <a:r>
              <a:rPr dirty="0" sz="2650" spc="-3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55" b="1">
                <a:solidFill>
                  <a:srgbClr val="292E3A"/>
                </a:solidFill>
                <a:latin typeface="Tahoma"/>
                <a:cs typeface="Tahoma"/>
              </a:rPr>
              <a:t>Stories</a:t>
            </a:r>
            <a:r>
              <a:rPr dirty="0" sz="2650" spc="-3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-270" b="1">
                <a:solidFill>
                  <a:srgbClr val="292E3A"/>
                </a:solidFill>
                <a:latin typeface="Tahoma"/>
                <a:cs typeface="Tahoma"/>
              </a:rPr>
              <a:t>&amp;</a:t>
            </a:r>
            <a:r>
              <a:rPr dirty="0" sz="2650" spc="-3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45" b="1">
                <a:solidFill>
                  <a:srgbClr val="292E3A"/>
                </a:solidFill>
                <a:latin typeface="Tahoma"/>
                <a:cs typeface="Tahoma"/>
              </a:rPr>
              <a:t>Testimonials:</a:t>
            </a:r>
            <a:endParaRPr sz="2650">
              <a:latin typeface="Tahoma"/>
              <a:cs typeface="Tahoma"/>
            </a:endParaRPr>
          </a:p>
          <a:p>
            <a:pPr marL="12700" marR="5080">
              <a:lnSpc>
                <a:spcPts val="3679"/>
              </a:lnSpc>
              <a:spcBef>
                <a:spcPts val="200"/>
              </a:spcBef>
            </a:pPr>
            <a:r>
              <a:rPr dirty="0" sz="2650" spc="180">
                <a:solidFill>
                  <a:srgbClr val="292E3A"/>
                </a:solidFill>
                <a:latin typeface="Tahoma"/>
                <a:cs typeface="Tahoma"/>
              </a:rPr>
              <a:t>Leverage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5">
                <a:solidFill>
                  <a:srgbClr val="292E3A"/>
                </a:solidFill>
                <a:latin typeface="Tahoma"/>
                <a:cs typeface="Tahoma"/>
              </a:rPr>
              <a:t>the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9">
                <a:solidFill>
                  <a:srgbClr val="292E3A"/>
                </a:solidFill>
                <a:latin typeface="Tahoma"/>
                <a:cs typeface="Tahoma"/>
              </a:rPr>
              <a:t>proven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track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9">
                <a:solidFill>
                  <a:srgbClr val="292E3A"/>
                </a:solidFill>
                <a:latin typeface="Tahoma"/>
                <a:cs typeface="Tahoma"/>
              </a:rPr>
              <a:t>record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95">
                <a:solidFill>
                  <a:srgbClr val="292E3A"/>
                </a:solidFill>
                <a:latin typeface="Tahoma"/>
                <a:cs typeface="Tahoma"/>
              </a:rPr>
              <a:t>with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0">
                <a:solidFill>
                  <a:srgbClr val="292E3A"/>
                </a:solidFill>
                <a:latin typeface="Tahoma"/>
                <a:cs typeface="Tahoma"/>
              </a:rPr>
              <a:t>partners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0">
                <a:solidFill>
                  <a:srgbClr val="292E3A"/>
                </a:solidFill>
                <a:latin typeface="Tahoma"/>
                <a:cs typeface="Tahoma"/>
              </a:rPr>
              <a:t>like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60">
                <a:solidFill>
                  <a:srgbClr val="292E3A"/>
                </a:solidFill>
                <a:latin typeface="Tahoma"/>
                <a:cs typeface="Tahoma"/>
              </a:rPr>
              <a:t>Cosmos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75">
                <a:solidFill>
                  <a:srgbClr val="292E3A"/>
                </a:solidFill>
                <a:latin typeface="Tahoma"/>
                <a:cs typeface="Tahoma"/>
              </a:rPr>
              <a:t>Institute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to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90">
                <a:solidFill>
                  <a:srgbClr val="292E3A"/>
                </a:solidFill>
                <a:latin typeface="Tahoma"/>
                <a:cs typeface="Tahoma"/>
              </a:rPr>
              <a:t>build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90">
                <a:solidFill>
                  <a:srgbClr val="292E3A"/>
                </a:solidFill>
                <a:latin typeface="Tahoma"/>
                <a:cs typeface="Tahoma"/>
              </a:rPr>
              <a:t>credibility.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28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spc="65" b="1">
                <a:solidFill>
                  <a:srgbClr val="292E3A"/>
                </a:solidFill>
                <a:latin typeface="Tahoma"/>
                <a:cs typeface="Tahoma"/>
              </a:rPr>
              <a:t>Digital</a:t>
            </a:r>
            <a:r>
              <a:rPr dirty="0" sz="2650" spc="-3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-270" b="1">
                <a:solidFill>
                  <a:srgbClr val="292E3A"/>
                </a:solidFill>
                <a:latin typeface="Tahoma"/>
                <a:cs typeface="Tahoma"/>
              </a:rPr>
              <a:t>&amp;</a:t>
            </a:r>
            <a:r>
              <a:rPr dirty="0" sz="2650" spc="-3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20" b="1">
                <a:solidFill>
                  <a:srgbClr val="292E3A"/>
                </a:solidFill>
                <a:latin typeface="Tahoma"/>
                <a:cs typeface="Tahoma"/>
              </a:rPr>
              <a:t>Community</a:t>
            </a:r>
            <a:r>
              <a:rPr dirty="0" sz="2650" spc="-3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35" b="1">
                <a:solidFill>
                  <a:srgbClr val="292E3A"/>
                </a:solidFill>
                <a:latin typeface="Tahoma"/>
                <a:cs typeface="Tahoma"/>
              </a:rPr>
              <a:t>Outreach:</a:t>
            </a:r>
            <a:endParaRPr sz="2650">
              <a:latin typeface="Tahoma"/>
              <a:cs typeface="Tahoma"/>
            </a:endParaRPr>
          </a:p>
          <a:p>
            <a:pPr marL="12700" marR="1489710">
              <a:lnSpc>
                <a:spcPts val="3670"/>
              </a:lnSpc>
              <a:spcBef>
                <a:spcPts val="209"/>
              </a:spcBef>
            </a:pPr>
            <a:r>
              <a:rPr dirty="0" sz="2650" spc="250">
                <a:solidFill>
                  <a:srgbClr val="292E3A"/>
                </a:solidFill>
                <a:latin typeface="Tahoma"/>
                <a:cs typeface="Tahoma"/>
              </a:rPr>
              <a:t>Engage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65">
                <a:solidFill>
                  <a:srgbClr val="292E3A"/>
                </a:solidFill>
                <a:latin typeface="Tahoma"/>
                <a:cs typeface="Tahoma"/>
              </a:rPr>
              <a:t>through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0">
                <a:solidFill>
                  <a:srgbClr val="292E3A"/>
                </a:solidFill>
                <a:latin typeface="Tahoma"/>
                <a:cs typeface="Tahoma"/>
              </a:rPr>
              <a:t>social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media,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45">
                <a:solidFill>
                  <a:srgbClr val="292E3A"/>
                </a:solidFill>
                <a:latin typeface="Tahoma"/>
                <a:cs typeface="Tahoma"/>
              </a:rPr>
              <a:t>SEO,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95">
                <a:solidFill>
                  <a:srgbClr val="292E3A"/>
                </a:solidFill>
                <a:latin typeface="Tahoma"/>
                <a:cs typeface="Tahoma"/>
              </a:rPr>
              <a:t>webinars,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0">
                <a:solidFill>
                  <a:srgbClr val="292E3A"/>
                </a:solidFill>
                <a:latin typeface="Tahoma"/>
                <a:cs typeface="Tahoma"/>
              </a:rPr>
              <a:t>developer </a:t>
            </a:r>
            <a:r>
              <a:rPr dirty="0" sz="2650" spc="295">
                <a:solidFill>
                  <a:srgbClr val="292E3A"/>
                </a:solidFill>
                <a:latin typeface="Tahoma"/>
                <a:cs typeface="Tahoma"/>
              </a:rPr>
              <a:t>communities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to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0">
                <a:solidFill>
                  <a:srgbClr val="292E3A"/>
                </a:solidFill>
                <a:latin typeface="Tahoma"/>
                <a:cs typeface="Tahoma"/>
              </a:rPr>
              <a:t>create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00">
                <a:solidFill>
                  <a:srgbClr val="292E3A"/>
                </a:solidFill>
                <a:latin typeface="Tahoma"/>
                <a:cs typeface="Tahoma"/>
              </a:rPr>
              <a:t>buzz.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29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b="1">
                <a:solidFill>
                  <a:srgbClr val="292E3A"/>
                </a:solidFill>
                <a:latin typeface="Tahoma"/>
                <a:cs typeface="Tahoma"/>
              </a:rPr>
              <a:t>Influencer</a:t>
            </a:r>
            <a:r>
              <a:rPr dirty="0" sz="2650" spc="8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-270" b="1">
                <a:solidFill>
                  <a:srgbClr val="292E3A"/>
                </a:solidFill>
                <a:latin typeface="Tahoma"/>
                <a:cs typeface="Tahoma"/>
              </a:rPr>
              <a:t>&amp;</a:t>
            </a:r>
            <a:r>
              <a:rPr dirty="0" sz="2650" spc="8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40" b="1">
                <a:solidFill>
                  <a:srgbClr val="292E3A"/>
                </a:solidFill>
                <a:latin typeface="Tahoma"/>
                <a:cs typeface="Tahoma"/>
              </a:rPr>
              <a:t>Academic</a:t>
            </a:r>
            <a:r>
              <a:rPr dirty="0" sz="2650" spc="9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40" b="1">
                <a:solidFill>
                  <a:srgbClr val="292E3A"/>
                </a:solidFill>
                <a:latin typeface="Tahoma"/>
                <a:cs typeface="Tahoma"/>
              </a:rPr>
              <a:t>Partnerships:</a:t>
            </a:r>
            <a:endParaRPr sz="2650">
              <a:latin typeface="Tahoma"/>
              <a:cs typeface="Tahoma"/>
            </a:endParaRPr>
          </a:p>
          <a:p>
            <a:pPr marL="12700" marR="1579245">
              <a:lnSpc>
                <a:spcPts val="3679"/>
              </a:lnSpc>
              <a:spcBef>
                <a:spcPts val="200"/>
              </a:spcBef>
            </a:pPr>
            <a:r>
              <a:rPr dirty="0" sz="2650" spc="240">
                <a:solidFill>
                  <a:srgbClr val="292E3A"/>
                </a:solidFill>
                <a:latin typeface="Tahoma"/>
                <a:cs typeface="Tahoma"/>
              </a:rPr>
              <a:t>Collaborate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95">
                <a:solidFill>
                  <a:srgbClr val="292E3A"/>
                </a:solidFill>
                <a:latin typeface="Tahoma"/>
                <a:cs typeface="Tahoma"/>
              </a:rPr>
              <a:t>with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90">
                <a:solidFill>
                  <a:srgbClr val="292E3A"/>
                </a:solidFill>
                <a:latin typeface="Tahoma"/>
                <a:cs typeface="Tahoma"/>
              </a:rPr>
              <a:t>educators,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60">
                <a:solidFill>
                  <a:srgbClr val="292E3A"/>
                </a:solidFill>
                <a:latin typeface="Tahoma"/>
                <a:cs typeface="Tahoma"/>
              </a:rPr>
              <a:t>tech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85">
                <a:solidFill>
                  <a:srgbClr val="292E3A"/>
                </a:solidFill>
                <a:latin typeface="Tahoma"/>
                <a:cs typeface="Tahoma"/>
              </a:rPr>
              <a:t>influencers,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academic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institutions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to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95">
                <a:solidFill>
                  <a:srgbClr val="292E3A"/>
                </a:solidFill>
                <a:latin typeface="Tahoma"/>
                <a:cs typeface="Tahoma"/>
              </a:rPr>
              <a:t>drive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75">
                <a:solidFill>
                  <a:srgbClr val="292E3A"/>
                </a:solidFill>
                <a:latin typeface="Tahoma"/>
                <a:cs typeface="Tahoma"/>
              </a:rPr>
              <a:t>brand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00">
                <a:solidFill>
                  <a:srgbClr val="292E3A"/>
                </a:solidFill>
                <a:latin typeface="Tahoma"/>
                <a:cs typeface="Tahoma"/>
              </a:rPr>
              <a:t>recognition.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28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spc="90" b="1">
                <a:solidFill>
                  <a:srgbClr val="292E3A"/>
                </a:solidFill>
                <a:latin typeface="Tahoma"/>
                <a:cs typeface="Tahoma"/>
              </a:rPr>
              <a:t>Attractive</a:t>
            </a:r>
            <a:r>
              <a:rPr dirty="0" sz="2650" spc="3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b="1">
                <a:solidFill>
                  <a:srgbClr val="292E3A"/>
                </a:solidFill>
                <a:latin typeface="Tahoma"/>
                <a:cs typeface="Tahoma"/>
              </a:rPr>
              <a:t>Trials</a:t>
            </a:r>
            <a:r>
              <a:rPr dirty="0" sz="2650" spc="5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-270" b="1">
                <a:solidFill>
                  <a:srgbClr val="292E3A"/>
                </a:solidFill>
                <a:latin typeface="Tahoma"/>
                <a:cs typeface="Tahoma"/>
              </a:rPr>
              <a:t>&amp;</a:t>
            </a:r>
            <a:r>
              <a:rPr dirty="0" sz="2650" spc="5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-10" b="1">
                <a:solidFill>
                  <a:srgbClr val="292E3A"/>
                </a:solidFill>
                <a:latin typeface="Tahoma"/>
                <a:cs typeface="Tahoma"/>
              </a:rPr>
              <a:t>Pricing:</a:t>
            </a:r>
            <a:endParaRPr sz="2650">
              <a:latin typeface="Tahoma"/>
              <a:cs typeface="Tahoma"/>
            </a:endParaRPr>
          </a:p>
          <a:p>
            <a:pPr marL="12700" marR="274955">
              <a:lnSpc>
                <a:spcPts val="3670"/>
              </a:lnSpc>
              <a:spcBef>
                <a:spcPts val="110"/>
              </a:spcBef>
            </a:pP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Promote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5">
                <a:solidFill>
                  <a:srgbClr val="292E3A"/>
                </a:solidFill>
                <a:latin typeface="Tahoma"/>
                <a:cs typeface="Tahoma"/>
              </a:rPr>
              <a:t>free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75">
                <a:solidFill>
                  <a:srgbClr val="292E3A"/>
                </a:solidFill>
                <a:latin typeface="Tahoma"/>
                <a:cs typeface="Tahoma"/>
              </a:rPr>
              <a:t>trials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0">
                <a:solidFill>
                  <a:srgbClr val="292E3A"/>
                </a:solidFill>
                <a:latin typeface="Tahoma"/>
                <a:cs typeface="Tahoma"/>
              </a:rPr>
              <a:t>a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5">
                <a:solidFill>
                  <a:srgbClr val="292E3A"/>
                </a:solidFill>
                <a:latin typeface="Tahoma"/>
                <a:cs typeface="Tahoma"/>
              </a:rPr>
              <a:t>flexible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54">
                <a:solidFill>
                  <a:srgbClr val="292E3A"/>
                </a:solidFill>
                <a:latin typeface="Tahoma"/>
                <a:cs typeface="Tahoma"/>
              </a:rPr>
              <a:t>pricing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325">
                <a:solidFill>
                  <a:srgbClr val="292E3A"/>
                </a:solidFill>
                <a:latin typeface="Tahoma"/>
                <a:cs typeface="Tahoma"/>
              </a:rPr>
              <a:t>model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to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50">
                <a:solidFill>
                  <a:srgbClr val="292E3A"/>
                </a:solidFill>
                <a:latin typeface="Tahoma"/>
                <a:cs typeface="Tahoma"/>
              </a:rPr>
              <a:t>reduce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70">
                <a:solidFill>
                  <a:srgbClr val="292E3A"/>
                </a:solidFill>
                <a:latin typeface="Tahoma"/>
                <a:cs typeface="Tahoma"/>
              </a:rPr>
              <a:t>adoption </a:t>
            </a:r>
            <a:r>
              <a:rPr dirty="0" sz="2650" spc="185">
                <a:solidFill>
                  <a:srgbClr val="292E3A"/>
                </a:solidFill>
                <a:latin typeface="Tahoma"/>
                <a:cs typeface="Tahoma"/>
              </a:rPr>
              <a:t>barriers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0">
                <a:solidFill>
                  <a:srgbClr val="292E3A"/>
                </a:solidFill>
                <a:latin typeface="Tahoma"/>
                <a:cs typeface="Tahoma"/>
              </a:rPr>
              <a:t>accelerate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00">
                <a:solidFill>
                  <a:srgbClr val="292E3A"/>
                </a:solidFill>
                <a:latin typeface="Tahoma"/>
                <a:cs typeface="Tahoma"/>
              </a:rPr>
              <a:t>growth.</a:t>
            </a:r>
            <a:endParaRPr sz="26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037630" y="1222277"/>
            <a:ext cx="11772900" cy="87826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3285"/>
              </a:lnSpc>
              <a:spcBef>
                <a:spcPts val="125"/>
              </a:spcBef>
            </a:pPr>
            <a:r>
              <a:rPr dirty="0" sz="2750" spc="245">
                <a:solidFill>
                  <a:srgbClr val="292E3A"/>
                </a:solidFill>
                <a:latin typeface="Tahoma"/>
                <a:cs typeface="Tahoma"/>
              </a:rPr>
              <a:t>Strategic</a:t>
            </a:r>
            <a:r>
              <a:rPr dirty="0" sz="27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280">
                <a:solidFill>
                  <a:srgbClr val="292E3A"/>
                </a:solidFill>
                <a:latin typeface="Tahoma"/>
                <a:cs typeface="Tahoma"/>
              </a:rPr>
              <a:t>Rollout</a:t>
            </a:r>
            <a:r>
              <a:rPr dirty="0" sz="27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>
                <a:solidFill>
                  <a:srgbClr val="292E3A"/>
                </a:solidFill>
                <a:latin typeface="Tahoma"/>
                <a:cs typeface="Tahoma"/>
              </a:rPr>
              <a:t>&amp;</a:t>
            </a:r>
            <a:r>
              <a:rPr dirty="0" sz="27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270">
                <a:solidFill>
                  <a:srgbClr val="292E3A"/>
                </a:solidFill>
                <a:latin typeface="Tahoma"/>
                <a:cs typeface="Tahoma"/>
              </a:rPr>
              <a:t>Scalable</a:t>
            </a:r>
            <a:r>
              <a:rPr dirty="0" sz="27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300">
                <a:solidFill>
                  <a:srgbClr val="292E3A"/>
                </a:solidFill>
                <a:latin typeface="Tahoma"/>
                <a:cs typeface="Tahoma"/>
              </a:rPr>
              <a:t>Growth</a:t>
            </a:r>
            <a:r>
              <a:rPr dirty="0" sz="27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750" spc="280">
                <a:solidFill>
                  <a:srgbClr val="292E3A"/>
                </a:solidFill>
                <a:latin typeface="Tahoma"/>
                <a:cs typeface="Tahoma"/>
              </a:rPr>
              <a:t>Plan</a:t>
            </a:r>
            <a:endParaRPr sz="2750">
              <a:latin typeface="Tahoma"/>
              <a:cs typeface="Tahoma"/>
            </a:endParaRPr>
          </a:p>
          <a:p>
            <a:pPr marL="214629" indent="-214629">
              <a:lnSpc>
                <a:spcPts val="3165"/>
              </a:lnSpc>
              <a:buSzPct val="94339"/>
              <a:buChar char="•"/>
              <a:tabLst>
                <a:tab pos="214629" algn="l"/>
              </a:tabLst>
            </a:pPr>
            <a:r>
              <a:rPr dirty="0" sz="2650" spc="90" b="1">
                <a:solidFill>
                  <a:srgbClr val="292E3A"/>
                </a:solidFill>
                <a:latin typeface="Tahoma"/>
                <a:cs typeface="Tahoma"/>
              </a:rPr>
              <a:t>Phased</a:t>
            </a:r>
            <a:r>
              <a:rPr dirty="0" sz="2650" spc="-3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85" b="1">
                <a:solidFill>
                  <a:srgbClr val="292E3A"/>
                </a:solidFill>
                <a:latin typeface="Tahoma"/>
                <a:cs typeface="Tahoma"/>
              </a:rPr>
              <a:t>Launch</a:t>
            </a:r>
            <a:r>
              <a:rPr dirty="0" sz="2650" spc="-3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75" b="1">
                <a:solidFill>
                  <a:srgbClr val="292E3A"/>
                </a:solidFill>
                <a:latin typeface="Tahoma"/>
                <a:cs typeface="Tahoma"/>
              </a:rPr>
              <a:t>Approach:</a:t>
            </a:r>
            <a:endParaRPr sz="2650">
              <a:latin typeface="Tahoma"/>
              <a:cs typeface="Tahoma"/>
            </a:endParaRPr>
          </a:p>
          <a:p>
            <a:pPr marL="12700" marR="121285">
              <a:lnSpc>
                <a:spcPts val="3679"/>
              </a:lnSpc>
              <a:spcBef>
                <a:spcPts val="200"/>
              </a:spcBef>
            </a:pPr>
            <a:r>
              <a:rPr dirty="0" sz="2650" spc="260">
                <a:solidFill>
                  <a:srgbClr val="292E3A"/>
                </a:solidFill>
                <a:latin typeface="Tahoma"/>
                <a:cs typeface="Tahoma"/>
              </a:rPr>
              <a:t>Begin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95">
                <a:solidFill>
                  <a:srgbClr val="292E3A"/>
                </a:solidFill>
                <a:latin typeface="Tahoma"/>
                <a:cs typeface="Tahoma"/>
              </a:rPr>
              <a:t>with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0">
                <a:solidFill>
                  <a:srgbClr val="292E3A"/>
                </a:solidFill>
                <a:latin typeface="Tahoma"/>
                <a:cs typeface="Tahoma"/>
              </a:rPr>
              <a:t>a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5">
                <a:solidFill>
                  <a:srgbClr val="292E3A"/>
                </a:solidFill>
                <a:latin typeface="Tahoma"/>
                <a:cs typeface="Tahoma"/>
              </a:rPr>
              <a:t>beta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30">
                <a:solidFill>
                  <a:srgbClr val="292E3A"/>
                </a:solidFill>
                <a:latin typeface="Tahoma"/>
                <a:cs typeface="Tahoma"/>
              </a:rPr>
              <a:t>release,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gather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75">
                <a:solidFill>
                  <a:srgbClr val="292E3A"/>
                </a:solidFill>
                <a:latin typeface="Tahoma"/>
                <a:cs typeface="Tahoma"/>
              </a:rPr>
              <a:t>user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0">
                <a:solidFill>
                  <a:srgbClr val="292E3A"/>
                </a:solidFill>
                <a:latin typeface="Tahoma"/>
                <a:cs typeface="Tahoma"/>
              </a:rPr>
              <a:t>feedback,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95">
                <a:solidFill>
                  <a:srgbClr val="292E3A"/>
                </a:solidFill>
                <a:latin typeface="Tahoma"/>
                <a:cs typeface="Tahoma"/>
              </a:rPr>
              <a:t>iterate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rapidly </a:t>
            </a:r>
            <a:r>
              <a:rPr dirty="0" sz="2650" spc="155">
                <a:solidFill>
                  <a:srgbClr val="292E3A"/>
                </a:solidFill>
                <a:latin typeface="Tahoma"/>
                <a:cs typeface="Tahoma"/>
              </a:rPr>
              <a:t>for</a:t>
            </a:r>
            <a:r>
              <a:rPr dirty="0" sz="2650" spc="-2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0">
                <a:solidFill>
                  <a:srgbClr val="292E3A"/>
                </a:solidFill>
                <a:latin typeface="Tahoma"/>
                <a:cs typeface="Tahoma"/>
              </a:rPr>
              <a:t>a</a:t>
            </a:r>
            <a:r>
              <a:rPr dirty="0" sz="2650" spc="-2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0">
                <a:solidFill>
                  <a:srgbClr val="292E3A"/>
                </a:solidFill>
                <a:latin typeface="Tahoma"/>
                <a:cs typeface="Tahoma"/>
              </a:rPr>
              <a:t>refined</a:t>
            </a:r>
            <a:r>
              <a:rPr dirty="0" sz="2650" spc="-2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product</a:t>
            </a:r>
            <a:r>
              <a:rPr dirty="0" sz="2650" spc="-2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04">
                <a:solidFill>
                  <a:srgbClr val="292E3A"/>
                </a:solidFill>
                <a:latin typeface="Tahoma"/>
                <a:cs typeface="Tahoma"/>
              </a:rPr>
              <a:t>launch.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28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spc="85" b="1">
                <a:solidFill>
                  <a:srgbClr val="292E3A"/>
                </a:solidFill>
                <a:latin typeface="Tahoma"/>
                <a:cs typeface="Tahoma"/>
              </a:rPr>
              <a:t>Continuous</a:t>
            </a:r>
            <a:r>
              <a:rPr dirty="0" sz="2650" spc="-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-10" b="1">
                <a:solidFill>
                  <a:srgbClr val="292E3A"/>
                </a:solidFill>
                <a:latin typeface="Tahoma"/>
                <a:cs typeface="Tahoma"/>
              </a:rPr>
              <a:t>Innovation:</a:t>
            </a:r>
            <a:endParaRPr sz="2650">
              <a:latin typeface="Tahoma"/>
              <a:cs typeface="Tahoma"/>
            </a:endParaRPr>
          </a:p>
          <a:p>
            <a:pPr marL="12700" marR="964565">
              <a:lnSpc>
                <a:spcPts val="3679"/>
              </a:lnSpc>
              <a:spcBef>
                <a:spcPts val="200"/>
              </a:spcBef>
            </a:pPr>
            <a:r>
              <a:rPr dirty="0" sz="2650" spc="355">
                <a:solidFill>
                  <a:srgbClr val="292E3A"/>
                </a:solidFill>
                <a:latin typeface="Tahoma"/>
                <a:cs typeface="Tahoma"/>
              </a:rPr>
              <a:t>Commit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to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5">
                <a:solidFill>
                  <a:srgbClr val="292E3A"/>
                </a:solidFill>
                <a:latin typeface="Tahoma"/>
                <a:cs typeface="Tahoma"/>
              </a:rPr>
              <a:t>agile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0">
                <a:solidFill>
                  <a:srgbClr val="292E3A"/>
                </a:solidFill>
                <a:latin typeface="Tahoma"/>
                <a:cs typeface="Tahoma"/>
              </a:rPr>
              <a:t>development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35">
                <a:solidFill>
                  <a:srgbClr val="292E3A"/>
                </a:solidFill>
                <a:latin typeface="Tahoma"/>
                <a:cs typeface="Tahoma"/>
              </a:rPr>
              <a:t>frequent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54">
                <a:solidFill>
                  <a:srgbClr val="292E3A"/>
                </a:solidFill>
                <a:latin typeface="Tahoma"/>
                <a:cs typeface="Tahoma"/>
              </a:rPr>
              <a:t>updates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5">
                <a:solidFill>
                  <a:srgbClr val="292E3A"/>
                </a:solidFill>
                <a:latin typeface="Tahoma"/>
                <a:cs typeface="Tahoma"/>
              </a:rPr>
              <a:t>based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0">
                <a:solidFill>
                  <a:srgbClr val="292E3A"/>
                </a:solidFill>
                <a:latin typeface="Tahoma"/>
                <a:cs typeface="Tahoma"/>
              </a:rPr>
              <a:t>on </a:t>
            </a:r>
            <a:r>
              <a:rPr dirty="0" sz="2650" spc="320">
                <a:solidFill>
                  <a:srgbClr val="292E3A"/>
                </a:solidFill>
                <a:latin typeface="Tahoma"/>
                <a:cs typeface="Tahoma"/>
              </a:rPr>
              <a:t>community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0">
                <a:solidFill>
                  <a:srgbClr val="292E3A"/>
                </a:solidFill>
                <a:latin typeface="Tahoma"/>
                <a:cs typeface="Tahoma"/>
              </a:rPr>
              <a:t>client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00">
                <a:solidFill>
                  <a:srgbClr val="292E3A"/>
                </a:solidFill>
                <a:latin typeface="Tahoma"/>
                <a:cs typeface="Tahoma"/>
              </a:rPr>
              <a:t>feedback.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28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spc="80" b="1">
                <a:solidFill>
                  <a:srgbClr val="292E3A"/>
                </a:solidFill>
                <a:latin typeface="Tahoma"/>
                <a:cs typeface="Tahoma"/>
              </a:rPr>
              <a:t>Robust</a:t>
            </a:r>
            <a:r>
              <a:rPr dirty="0" sz="2650" spc="-2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90" b="1">
                <a:solidFill>
                  <a:srgbClr val="292E3A"/>
                </a:solidFill>
                <a:latin typeface="Tahoma"/>
                <a:cs typeface="Tahoma"/>
              </a:rPr>
              <a:t>Customer</a:t>
            </a:r>
            <a:r>
              <a:rPr dirty="0" sz="2650" spc="-2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45" b="1">
                <a:solidFill>
                  <a:srgbClr val="292E3A"/>
                </a:solidFill>
                <a:latin typeface="Tahoma"/>
                <a:cs typeface="Tahoma"/>
              </a:rPr>
              <a:t>Support:</a:t>
            </a:r>
            <a:endParaRPr sz="2650">
              <a:latin typeface="Tahoma"/>
              <a:cs typeface="Tahoma"/>
            </a:endParaRPr>
          </a:p>
          <a:p>
            <a:pPr marL="12700" marR="900430">
              <a:lnSpc>
                <a:spcPts val="3679"/>
              </a:lnSpc>
              <a:spcBef>
                <a:spcPts val="200"/>
              </a:spcBef>
            </a:pPr>
            <a:r>
              <a:rPr dirty="0" sz="2650" spc="170">
                <a:solidFill>
                  <a:srgbClr val="292E3A"/>
                </a:solidFill>
                <a:latin typeface="Tahoma"/>
                <a:cs typeface="Tahoma"/>
              </a:rPr>
              <a:t>Offer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75">
                <a:solidFill>
                  <a:srgbClr val="292E3A"/>
                </a:solidFill>
                <a:latin typeface="Tahoma"/>
                <a:cs typeface="Tahoma"/>
              </a:rPr>
              <a:t>24/7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60">
                <a:solidFill>
                  <a:srgbClr val="292E3A"/>
                </a:solidFill>
                <a:latin typeface="Tahoma"/>
                <a:cs typeface="Tahoma"/>
              </a:rPr>
              <a:t>assistance,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90">
                <a:solidFill>
                  <a:srgbClr val="292E3A"/>
                </a:solidFill>
                <a:latin typeface="Tahoma"/>
                <a:cs typeface="Tahoma"/>
              </a:rPr>
              <a:t>extensive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60">
                <a:solidFill>
                  <a:srgbClr val="292E3A"/>
                </a:solidFill>
                <a:latin typeface="Tahoma"/>
                <a:cs typeface="Tahoma"/>
              </a:rPr>
              <a:t>documentation,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0">
                <a:solidFill>
                  <a:srgbClr val="292E3A"/>
                </a:solidFill>
                <a:latin typeface="Tahoma"/>
                <a:cs typeface="Tahoma"/>
              </a:rPr>
              <a:t>developer </a:t>
            </a:r>
            <a:r>
              <a:rPr dirty="0" sz="2650" spc="190">
                <a:solidFill>
                  <a:srgbClr val="292E3A"/>
                </a:solidFill>
                <a:latin typeface="Tahoma"/>
                <a:cs typeface="Tahoma"/>
              </a:rPr>
              <a:t>resources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to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04">
                <a:solidFill>
                  <a:srgbClr val="292E3A"/>
                </a:solidFill>
                <a:latin typeface="Tahoma"/>
                <a:cs typeface="Tahoma"/>
              </a:rPr>
              <a:t>ensure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0">
                <a:solidFill>
                  <a:srgbClr val="292E3A"/>
                </a:solidFill>
                <a:latin typeface="Tahoma"/>
                <a:cs typeface="Tahoma"/>
              </a:rPr>
              <a:t>seamless</a:t>
            </a:r>
            <a:r>
              <a:rPr dirty="0" sz="2650" spc="-1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0">
                <a:solidFill>
                  <a:srgbClr val="292E3A"/>
                </a:solidFill>
                <a:latin typeface="Tahoma"/>
                <a:cs typeface="Tahoma"/>
              </a:rPr>
              <a:t>onboarding.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28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spc="70" b="1">
                <a:solidFill>
                  <a:srgbClr val="292E3A"/>
                </a:solidFill>
                <a:latin typeface="Tahoma"/>
                <a:cs typeface="Tahoma"/>
              </a:rPr>
              <a:t>Effortless</a:t>
            </a:r>
            <a:r>
              <a:rPr dirty="0" sz="2650" spc="-3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90" b="1">
                <a:solidFill>
                  <a:srgbClr val="292E3A"/>
                </a:solidFill>
                <a:latin typeface="Tahoma"/>
                <a:cs typeface="Tahoma"/>
              </a:rPr>
              <a:t>Billing</a:t>
            </a:r>
            <a:r>
              <a:rPr dirty="0" sz="2650" spc="-3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-10" b="1">
                <a:solidFill>
                  <a:srgbClr val="292E3A"/>
                </a:solidFill>
                <a:latin typeface="Tahoma"/>
                <a:cs typeface="Tahoma"/>
              </a:rPr>
              <a:t>Integration:</a:t>
            </a:r>
            <a:endParaRPr sz="2650">
              <a:latin typeface="Tahoma"/>
              <a:cs typeface="Tahoma"/>
            </a:endParaRPr>
          </a:p>
          <a:p>
            <a:pPr marL="12700" marR="1424940">
              <a:lnSpc>
                <a:spcPts val="3679"/>
              </a:lnSpc>
              <a:spcBef>
                <a:spcPts val="200"/>
              </a:spcBef>
            </a:pP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Implement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00">
                <a:solidFill>
                  <a:srgbClr val="292E3A"/>
                </a:solidFill>
                <a:latin typeface="Tahoma"/>
                <a:cs typeface="Tahoma"/>
              </a:rPr>
              <a:t>secure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5">
                <a:solidFill>
                  <a:srgbClr val="292E3A"/>
                </a:solidFill>
                <a:latin typeface="Tahoma"/>
                <a:cs typeface="Tahoma"/>
              </a:rPr>
              <a:t>auto-</a:t>
            </a:r>
            <a:r>
              <a:rPr dirty="0" sz="2650" spc="254">
                <a:solidFill>
                  <a:srgbClr val="292E3A"/>
                </a:solidFill>
                <a:latin typeface="Tahoma"/>
                <a:cs typeface="Tahoma"/>
              </a:rPr>
              <a:t>billing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95">
                <a:solidFill>
                  <a:srgbClr val="292E3A"/>
                </a:solidFill>
                <a:latin typeface="Tahoma"/>
                <a:cs typeface="Tahoma"/>
              </a:rPr>
              <a:t>with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0">
                <a:solidFill>
                  <a:srgbClr val="292E3A"/>
                </a:solidFill>
                <a:latin typeface="Tahoma"/>
                <a:cs typeface="Tahoma"/>
              </a:rPr>
              <a:t>a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95">
                <a:solidFill>
                  <a:srgbClr val="292E3A"/>
                </a:solidFill>
                <a:latin typeface="Tahoma"/>
                <a:cs typeface="Tahoma"/>
              </a:rPr>
              <a:t>pay-</a:t>
            </a:r>
            <a:r>
              <a:rPr dirty="0" sz="2650" spc="120">
                <a:solidFill>
                  <a:srgbClr val="292E3A"/>
                </a:solidFill>
                <a:latin typeface="Tahoma"/>
                <a:cs typeface="Tahoma"/>
              </a:rPr>
              <a:t>as-</a:t>
            </a:r>
            <a:r>
              <a:rPr dirty="0" sz="2650" spc="190">
                <a:solidFill>
                  <a:srgbClr val="292E3A"/>
                </a:solidFill>
                <a:latin typeface="Tahoma"/>
                <a:cs typeface="Tahoma"/>
              </a:rPr>
              <a:t>you-</a:t>
            </a:r>
            <a:r>
              <a:rPr dirty="0" sz="2650" spc="245">
                <a:solidFill>
                  <a:srgbClr val="292E3A"/>
                </a:solidFill>
                <a:latin typeface="Tahoma"/>
                <a:cs typeface="Tahoma"/>
              </a:rPr>
              <a:t>go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9">
                <a:solidFill>
                  <a:srgbClr val="292E3A"/>
                </a:solidFill>
                <a:latin typeface="Tahoma"/>
                <a:cs typeface="Tahoma"/>
              </a:rPr>
              <a:t>model,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ensuring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90">
                <a:solidFill>
                  <a:srgbClr val="292E3A"/>
                </a:solidFill>
                <a:latin typeface="Tahoma"/>
                <a:cs typeface="Tahoma"/>
              </a:rPr>
              <a:t>smooth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9">
                <a:solidFill>
                  <a:srgbClr val="292E3A"/>
                </a:solidFill>
                <a:latin typeface="Tahoma"/>
                <a:cs typeface="Tahoma"/>
              </a:rPr>
              <a:t>financial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80">
                <a:solidFill>
                  <a:srgbClr val="292E3A"/>
                </a:solidFill>
                <a:latin typeface="Tahoma"/>
                <a:cs typeface="Tahoma"/>
              </a:rPr>
              <a:t>operations.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28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b="1">
                <a:solidFill>
                  <a:srgbClr val="292E3A"/>
                </a:solidFill>
                <a:latin typeface="Tahoma"/>
                <a:cs typeface="Tahoma"/>
              </a:rPr>
              <a:t>Data-</a:t>
            </a:r>
            <a:r>
              <a:rPr dirty="0" sz="2650" spc="50" b="1">
                <a:solidFill>
                  <a:srgbClr val="292E3A"/>
                </a:solidFill>
                <a:latin typeface="Tahoma"/>
                <a:cs typeface="Tahoma"/>
              </a:rPr>
              <a:t>Driven</a:t>
            </a:r>
            <a:r>
              <a:rPr dirty="0" sz="2650" spc="13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75" b="1">
                <a:solidFill>
                  <a:srgbClr val="292E3A"/>
                </a:solidFill>
                <a:latin typeface="Tahoma"/>
                <a:cs typeface="Tahoma"/>
              </a:rPr>
              <a:t>Enhancements:</a:t>
            </a:r>
            <a:endParaRPr sz="2650">
              <a:latin typeface="Tahoma"/>
              <a:cs typeface="Tahoma"/>
            </a:endParaRPr>
          </a:p>
          <a:p>
            <a:pPr marL="12700" marR="5080">
              <a:lnSpc>
                <a:spcPts val="3679"/>
              </a:lnSpc>
              <a:spcBef>
                <a:spcPts val="200"/>
              </a:spcBef>
            </a:pPr>
            <a:r>
              <a:rPr dirty="0" sz="2650" spc="235">
                <a:solidFill>
                  <a:srgbClr val="292E3A"/>
                </a:solidFill>
                <a:latin typeface="Tahoma"/>
                <a:cs typeface="Tahoma"/>
              </a:rPr>
              <a:t>Utilize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70">
                <a:solidFill>
                  <a:srgbClr val="292E3A"/>
                </a:solidFill>
                <a:latin typeface="Tahoma"/>
                <a:cs typeface="Tahoma"/>
              </a:rPr>
              <a:t>real-</a:t>
            </a:r>
            <a:r>
              <a:rPr dirty="0" sz="2650" spc="295">
                <a:solidFill>
                  <a:srgbClr val="292E3A"/>
                </a:solidFill>
                <a:latin typeface="Tahoma"/>
                <a:cs typeface="Tahoma"/>
              </a:rPr>
              <a:t>time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0">
                <a:solidFill>
                  <a:srgbClr val="292E3A"/>
                </a:solidFill>
                <a:latin typeface="Tahoma"/>
                <a:cs typeface="Tahoma"/>
              </a:rPr>
              <a:t>analytics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54">
                <a:solidFill>
                  <a:srgbClr val="292E3A"/>
                </a:solidFill>
                <a:latin typeface="Tahoma"/>
                <a:cs typeface="Tahoma"/>
              </a:rPr>
              <a:t>performance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5">
                <a:solidFill>
                  <a:srgbClr val="292E3A"/>
                </a:solidFill>
                <a:latin typeface="Tahoma"/>
                <a:cs typeface="Tahoma"/>
              </a:rPr>
              <a:t>metrics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to</a:t>
            </a:r>
            <a:r>
              <a:rPr dirty="0" sz="2650" spc="-1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35">
                <a:solidFill>
                  <a:srgbClr val="292E3A"/>
                </a:solidFill>
                <a:latin typeface="Tahoma"/>
                <a:cs typeface="Tahoma"/>
              </a:rPr>
              <a:t>continuously </a:t>
            </a:r>
            <a:r>
              <a:rPr dirty="0" sz="2650" spc="265">
                <a:solidFill>
                  <a:srgbClr val="292E3A"/>
                </a:solidFill>
                <a:latin typeface="Tahoma"/>
                <a:cs typeface="Tahoma"/>
              </a:rPr>
              <a:t>improve</a:t>
            </a:r>
            <a:r>
              <a:rPr dirty="0" sz="2650" spc="-2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85">
                <a:solidFill>
                  <a:srgbClr val="292E3A"/>
                </a:solidFill>
                <a:latin typeface="Tahoma"/>
                <a:cs typeface="Tahoma"/>
              </a:rPr>
              <a:t>and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75">
                <a:solidFill>
                  <a:srgbClr val="292E3A"/>
                </a:solidFill>
                <a:latin typeface="Tahoma"/>
                <a:cs typeface="Tahoma"/>
              </a:rPr>
              <a:t>adapt</a:t>
            </a:r>
            <a:r>
              <a:rPr dirty="0" sz="2650" spc="-2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5">
                <a:solidFill>
                  <a:srgbClr val="292E3A"/>
                </a:solidFill>
                <a:latin typeface="Tahoma"/>
                <a:cs typeface="Tahoma"/>
              </a:rPr>
              <a:t>the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5">
                <a:solidFill>
                  <a:srgbClr val="292E3A"/>
                </a:solidFill>
                <a:latin typeface="Tahoma"/>
                <a:cs typeface="Tahoma"/>
              </a:rPr>
              <a:t>system.</a:t>
            </a:r>
            <a:endParaRPr sz="2650">
              <a:latin typeface="Tahoma"/>
              <a:cs typeface="Tahoma"/>
            </a:endParaRPr>
          </a:p>
          <a:p>
            <a:pPr marL="214629" indent="-214629">
              <a:lnSpc>
                <a:spcPct val="100000"/>
              </a:lnSpc>
              <a:spcBef>
                <a:spcPts val="285"/>
              </a:spcBef>
              <a:buSzPct val="94339"/>
              <a:buChar char="•"/>
              <a:tabLst>
                <a:tab pos="214629" algn="l"/>
              </a:tabLst>
            </a:pPr>
            <a:r>
              <a:rPr dirty="0" sz="2650" spc="70" b="1">
                <a:solidFill>
                  <a:srgbClr val="292E3A"/>
                </a:solidFill>
                <a:latin typeface="Tahoma"/>
                <a:cs typeface="Tahoma"/>
              </a:rPr>
              <a:t>Strategic</a:t>
            </a:r>
            <a:r>
              <a:rPr dirty="0" sz="2650" spc="-40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80" b="1">
                <a:solidFill>
                  <a:srgbClr val="292E3A"/>
                </a:solidFill>
                <a:latin typeface="Tahoma"/>
                <a:cs typeface="Tahoma"/>
              </a:rPr>
              <a:t>Partnerships</a:t>
            </a:r>
            <a:r>
              <a:rPr dirty="0" sz="2650" spc="-3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-270" b="1">
                <a:solidFill>
                  <a:srgbClr val="292E3A"/>
                </a:solidFill>
                <a:latin typeface="Tahoma"/>
                <a:cs typeface="Tahoma"/>
              </a:rPr>
              <a:t>&amp;</a:t>
            </a:r>
            <a:r>
              <a:rPr dirty="0" sz="2650" spc="-35" b="1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50" b="1">
                <a:solidFill>
                  <a:srgbClr val="292E3A"/>
                </a:solidFill>
                <a:latin typeface="Tahoma"/>
                <a:cs typeface="Tahoma"/>
              </a:rPr>
              <a:t>Alliances:</a:t>
            </a:r>
            <a:endParaRPr sz="2650">
              <a:latin typeface="Tahoma"/>
              <a:cs typeface="Tahoma"/>
            </a:endParaRPr>
          </a:p>
          <a:p>
            <a:pPr marL="12700" marR="1103630">
              <a:lnSpc>
                <a:spcPts val="3679"/>
              </a:lnSpc>
              <a:spcBef>
                <a:spcPts val="90"/>
              </a:spcBef>
            </a:pPr>
            <a:r>
              <a:rPr dirty="0" sz="2650" spc="200">
                <a:solidFill>
                  <a:srgbClr val="292E3A"/>
                </a:solidFill>
                <a:latin typeface="Tahoma"/>
                <a:cs typeface="Tahoma"/>
              </a:rPr>
              <a:t>Forge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15">
                <a:solidFill>
                  <a:srgbClr val="292E3A"/>
                </a:solidFill>
                <a:latin typeface="Tahoma"/>
                <a:cs typeface="Tahoma"/>
              </a:rPr>
              <a:t>alliances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95">
                <a:solidFill>
                  <a:srgbClr val="292E3A"/>
                </a:solidFill>
                <a:latin typeface="Tahoma"/>
                <a:cs typeface="Tahoma"/>
              </a:rPr>
              <a:t>with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60">
                <a:solidFill>
                  <a:srgbClr val="292E3A"/>
                </a:solidFill>
                <a:latin typeface="Tahoma"/>
                <a:cs typeface="Tahoma"/>
              </a:rPr>
              <a:t>tech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90">
                <a:solidFill>
                  <a:srgbClr val="292E3A"/>
                </a:solidFill>
                <a:latin typeface="Tahoma"/>
                <a:cs typeface="Tahoma"/>
              </a:rPr>
              <a:t>educators,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0">
                <a:solidFill>
                  <a:srgbClr val="292E3A"/>
                </a:solidFill>
                <a:latin typeface="Tahoma"/>
                <a:cs typeface="Tahoma"/>
              </a:rPr>
              <a:t>industry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85">
                <a:solidFill>
                  <a:srgbClr val="292E3A"/>
                </a:solidFill>
                <a:latin typeface="Tahoma"/>
                <a:cs typeface="Tahoma"/>
              </a:rPr>
              <a:t>influencers,</a:t>
            </a:r>
            <a:r>
              <a:rPr dirty="0" sz="2650" spc="-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60">
                <a:solidFill>
                  <a:srgbClr val="292E3A"/>
                </a:solidFill>
                <a:latin typeface="Tahoma"/>
                <a:cs typeface="Tahoma"/>
              </a:rPr>
              <a:t>and </a:t>
            </a:r>
            <a:r>
              <a:rPr dirty="0" sz="2650" spc="210">
                <a:solidFill>
                  <a:srgbClr val="292E3A"/>
                </a:solidFill>
                <a:latin typeface="Tahoma"/>
                <a:cs typeface="Tahoma"/>
              </a:rPr>
              <a:t>business</a:t>
            </a:r>
            <a:r>
              <a:rPr dirty="0" sz="2650" spc="-25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45">
                <a:solidFill>
                  <a:srgbClr val="292E3A"/>
                </a:solidFill>
                <a:latin typeface="Tahoma"/>
                <a:cs typeface="Tahoma"/>
              </a:rPr>
              <a:t>networks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25">
                <a:solidFill>
                  <a:srgbClr val="292E3A"/>
                </a:solidFill>
                <a:latin typeface="Tahoma"/>
                <a:cs typeface="Tahoma"/>
              </a:rPr>
              <a:t>to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65">
                <a:solidFill>
                  <a:srgbClr val="292E3A"/>
                </a:solidFill>
                <a:latin typeface="Tahoma"/>
                <a:cs typeface="Tahoma"/>
              </a:rPr>
              <a:t>broaden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270">
                <a:solidFill>
                  <a:srgbClr val="292E3A"/>
                </a:solidFill>
                <a:latin typeface="Tahoma"/>
                <a:cs typeface="Tahoma"/>
              </a:rPr>
              <a:t>market</a:t>
            </a:r>
            <a:r>
              <a:rPr dirty="0" sz="2650" spc="-20">
                <a:solidFill>
                  <a:srgbClr val="292E3A"/>
                </a:solidFill>
                <a:latin typeface="Tahoma"/>
                <a:cs typeface="Tahoma"/>
              </a:rPr>
              <a:t> </a:t>
            </a:r>
            <a:r>
              <a:rPr dirty="0" sz="2650" spc="155">
                <a:solidFill>
                  <a:srgbClr val="292E3A"/>
                </a:solidFill>
                <a:latin typeface="Tahoma"/>
                <a:cs typeface="Tahoma"/>
              </a:rPr>
              <a:t>reach.</a:t>
            </a:r>
            <a:endParaRPr sz="2650">
              <a:latin typeface="Tahoma"/>
              <a:cs typeface="Tahoma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31038"/>
            <a:ext cx="5334635" cy="10257790"/>
            <a:chOff x="0" y="31038"/>
            <a:chExt cx="5334635" cy="1025779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510" y="31038"/>
              <a:ext cx="5135933" cy="1025719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38365"/>
              <a:ext cx="4727076" cy="10148634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77126" y="804892"/>
            <a:ext cx="852563" cy="49994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961638" y="237331"/>
            <a:ext cx="4270375" cy="960119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100" spc="325">
                <a:solidFill>
                  <a:srgbClr val="292E3A"/>
                </a:solidFill>
              </a:rPr>
              <a:t>Execution</a:t>
            </a:r>
            <a:endParaRPr sz="6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7668875" cy="10287000"/>
            <a:chOff x="0" y="0"/>
            <a:chExt cx="17668875" cy="10287000"/>
          </a:xfrm>
        </p:grpSpPr>
        <p:sp>
          <p:nvSpPr>
            <p:cNvPr id="3" name="object 3" descr=""/>
            <p:cNvSpPr/>
            <p:nvPr/>
          </p:nvSpPr>
          <p:spPr>
            <a:xfrm>
              <a:off x="0" y="3867898"/>
              <a:ext cx="3804285" cy="6419215"/>
            </a:xfrm>
            <a:custGeom>
              <a:avLst/>
              <a:gdLst/>
              <a:ahLst/>
              <a:cxnLst/>
              <a:rect l="l" t="t" r="r" b="b"/>
              <a:pathLst>
                <a:path w="3804285" h="6419215">
                  <a:moveTo>
                    <a:pt x="3259391" y="6419113"/>
                  </a:moveTo>
                  <a:lnTo>
                    <a:pt x="0" y="918832"/>
                  </a:lnTo>
                  <a:lnTo>
                    <a:pt x="0" y="6419113"/>
                  </a:lnTo>
                  <a:lnTo>
                    <a:pt x="3259391" y="6419113"/>
                  </a:lnTo>
                  <a:close/>
                </a:path>
                <a:path w="3804285" h="6419215">
                  <a:moveTo>
                    <a:pt x="3803878" y="6419101"/>
                  </a:moveTo>
                  <a:lnTo>
                    <a:pt x="0" y="0"/>
                  </a:lnTo>
                  <a:lnTo>
                    <a:pt x="0" y="547090"/>
                  </a:lnTo>
                  <a:lnTo>
                    <a:pt x="3479673" y="6419101"/>
                  </a:lnTo>
                  <a:lnTo>
                    <a:pt x="3803878" y="6419101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3125184" cy="102870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7387739" y="0"/>
              <a:ext cx="6420485" cy="10287000"/>
            </a:xfrm>
            <a:custGeom>
              <a:avLst/>
              <a:gdLst/>
              <a:ahLst/>
              <a:cxnLst/>
              <a:rect l="l" t="t" r="r" b="b"/>
              <a:pathLst>
                <a:path w="6420484" h="10287000">
                  <a:moveTo>
                    <a:pt x="6420141" y="10286999"/>
                  </a:moveTo>
                  <a:lnTo>
                    <a:pt x="6095942" y="10286999"/>
                  </a:lnTo>
                  <a:lnTo>
                    <a:pt x="0" y="0"/>
                  </a:lnTo>
                  <a:lnTo>
                    <a:pt x="324199" y="0"/>
                  </a:lnTo>
                  <a:lnTo>
                    <a:pt x="6420141" y="10286999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28699" y="2286294"/>
              <a:ext cx="8048625" cy="5959475"/>
            </a:xfrm>
            <a:custGeom>
              <a:avLst/>
              <a:gdLst/>
              <a:ahLst/>
              <a:cxnLst/>
              <a:rect l="l" t="t" r="r" b="b"/>
              <a:pathLst>
                <a:path w="8048625" h="5959475">
                  <a:moveTo>
                    <a:pt x="0" y="5959447"/>
                  </a:moveTo>
                  <a:lnTo>
                    <a:pt x="8048575" y="5959447"/>
                  </a:lnTo>
                  <a:lnTo>
                    <a:pt x="8048575" y="0"/>
                  </a:lnTo>
                  <a:lnTo>
                    <a:pt x="0" y="0"/>
                  </a:lnTo>
                  <a:lnTo>
                    <a:pt x="0" y="5959447"/>
                  </a:lnTo>
                  <a:close/>
                </a:path>
              </a:pathLst>
            </a:custGeom>
            <a:solidFill>
              <a:srgbClr val="04294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700" y="2286294"/>
              <a:ext cx="16230599" cy="602612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9077275" y="1897331"/>
              <a:ext cx="133350" cy="6348730"/>
            </a:xfrm>
            <a:custGeom>
              <a:avLst/>
              <a:gdLst/>
              <a:ahLst/>
              <a:cxnLst/>
              <a:rect l="l" t="t" r="r" b="b"/>
              <a:pathLst>
                <a:path w="133350" h="6348730">
                  <a:moveTo>
                    <a:pt x="0" y="6348411"/>
                  </a:moveTo>
                  <a:lnTo>
                    <a:pt x="133349" y="6348411"/>
                  </a:lnTo>
                  <a:lnTo>
                    <a:pt x="133349" y="0"/>
                  </a:lnTo>
                  <a:lnTo>
                    <a:pt x="0" y="0"/>
                  </a:lnTo>
                  <a:lnTo>
                    <a:pt x="0" y="63484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054950" y="2286179"/>
              <a:ext cx="0" cy="6026785"/>
            </a:xfrm>
            <a:custGeom>
              <a:avLst/>
              <a:gdLst/>
              <a:ahLst/>
              <a:cxnLst/>
              <a:rect l="l" t="t" r="r" b="b"/>
              <a:pathLst>
                <a:path w="0" h="6026784">
                  <a:moveTo>
                    <a:pt x="0" y="6026351"/>
                  </a:moveTo>
                  <a:lnTo>
                    <a:pt x="0" y="0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81075" y="2286294"/>
              <a:ext cx="16211550" cy="66675"/>
            </a:xfrm>
            <a:custGeom>
              <a:avLst/>
              <a:gdLst/>
              <a:ahLst/>
              <a:cxnLst/>
              <a:rect l="l" t="t" r="r" b="b"/>
              <a:pathLst>
                <a:path w="16211550" h="66675">
                  <a:moveTo>
                    <a:pt x="0" y="66560"/>
                  </a:moveTo>
                  <a:lnTo>
                    <a:pt x="16211550" y="0"/>
                  </a:lnTo>
                </a:path>
              </a:pathLst>
            </a:custGeom>
            <a:ln w="133350">
              <a:solidFill>
                <a:srgbClr val="0062A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981075" y="8245742"/>
              <a:ext cx="16144875" cy="133350"/>
            </a:xfrm>
            <a:custGeom>
              <a:avLst/>
              <a:gdLst/>
              <a:ahLst/>
              <a:cxnLst/>
              <a:rect l="l" t="t" r="r" b="b"/>
              <a:pathLst>
                <a:path w="16144875" h="133350">
                  <a:moveTo>
                    <a:pt x="0" y="133349"/>
                  </a:moveTo>
                  <a:lnTo>
                    <a:pt x="16144860" y="133349"/>
                  </a:lnTo>
                  <a:lnTo>
                    <a:pt x="16144860" y="0"/>
                  </a:lnTo>
                  <a:lnTo>
                    <a:pt x="0" y="0"/>
                  </a:lnTo>
                  <a:lnTo>
                    <a:pt x="0" y="133349"/>
                  </a:lnTo>
                  <a:close/>
                </a:path>
              </a:pathLst>
            </a:custGeom>
            <a:solidFill>
              <a:srgbClr val="0062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7125936" y="2167591"/>
              <a:ext cx="133350" cy="6534150"/>
            </a:xfrm>
            <a:custGeom>
              <a:avLst/>
              <a:gdLst/>
              <a:ahLst/>
              <a:cxnLst/>
              <a:rect l="l" t="t" r="r" b="b"/>
              <a:pathLst>
                <a:path w="133350" h="6534150">
                  <a:moveTo>
                    <a:pt x="0" y="6533727"/>
                  </a:moveTo>
                  <a:lnTo>
                    <a:pt x="0" y="0"/>
                  </a:lnTo>
                  <a:lnTo>
                    <a:pt x="133349" y="0"/>
                  </a:lnTo>
                  <a:lnTo>
                    <a:pt x="133349" y="6533727"/>
                  </a:lnTo>
                  <a:lnTo>
                    <a:pt x="0" y="65337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807757" y="779920"/>
              <a:ext cx="860840" cy="504794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3229025" y="6805103"/>
              <a:ext cx="11824970" cy="982980"/>
            </a:xfrm>
            <a:custGeom>
              <a:avLst/>
              <a:gdLst/>
              <a:ahLst/>
              <a:cxnLst/>
              <a:rect l="l" t="t" r="r" b="b"/>
              <a:pathLst>
                <a:path w="11824969" h="982979">
                  <a:moveTo>
                    <a:pt x="3484765" y="458863"/>
                  </a:moveTo>
                  <a:lnTo>
                    <a:pt x="3476675" y="390563"/>
                  </a:lnTo>
                  <a:lnTo>
                    <a:pt x="3465093" y="344487"/>
                  </a:lnTo>
                  <a:lnTo>
                    <a:pt x="3449116" y="299872"/>
                  </a:lnTo>
                  <a:lnTo>
                    <a:pt x="3428860" y="257022"/>
                  </a:lnTo>
                  <a:lnTo>
                    <a:pt x="3404476" y="216268"/>
                  </a:lnTo>
                  <a:lnTo>
                    <a:pt x="3376079" y="177901"/>
                  </a:lnTo>
                  <a:lnTo>
                    <a:pt x="3343808" y="142278"/>
                  </a:lnTo>
                  <a:lnTo>
                    <a:pt x="3308185" y="110007"/>
                  </a:lnTo>
                  <a:lnTo>
                    <a:pt x="3269831" y="81610"/>
                  </a:lnTo>
                  <a:lnTo>
                    <a:pt x="3229064" y="57226"/>
                  </a:lnTo>
                  <a:lnTo>
                    <a:pt x="3186214" y="36969"/>
                  </a:lnTo>
                  <a:lnTo>
                    <a:pt x="3141599" y="20993"/>
                  </a:lnTo>
                  <a:lnTo>
                    <a:pt x="3095536" y="9410"/>
                  </a:lnTo>
                  <a:lnTo>
                    <a:pt x="3048330" y="2374"/>
                  </a:lnTo>
                  <a:lnTo>
                    <a:pt x="3000324" y="0"/>
                  </a:lnTo>
                  <a:lnTo>
                    <a:pt x="485775" y="0"/>
                  </a:lnTo>
                  <a:lnTo>
                    <a:pt x="437756" y="2374"/>
                  </a:lnTo>
                  <a:lnTo>
                    <a:pt x="390563" y="9410"/>
                  </a:lnTo>
                  <a:lnTo>
                    <a:pt x="344487" y="20993"/>
                  </a:lnTo>
                  <a:lnTo>
                    <a:pt x="299872" y="36969"/>
                  </a:lnTo>
                  <a:lnTo>
                    <a:pt x="257022" y="57226"/>
                  </a:lnTo>
                  <a:lnTo>
                    <a:pt x="216255" y="81610"/>
                  </a:lnTo>
                  <a:lnTo>
                    <a:pt x="177901" y="110007"/>
                  </a:lnTo>
                  <a:lnTo>
                    <a:pt x="142278" y="142278"/>
                  </a:lnTo>
                  <a:lnTo>
                    <a:pt x="110007" y="177901"/>
                  </a:lnTo>
                  <a:lnTo>
                    <a:pt x="81610" y="216268"/>
                  </a:lnTo>
                  <a:lnTo>
                    <a:pt x="57226" y="257022"/>
                  </a:lnTo>
                  <a:lnTo>
                    <a:pt x="36969" y="299872"/>
                  </a:lnTo>
                  <a:lnTo>
                    <a:pt x="20993" y="344487"/>
                  </a:lnTo>
                  <a:lnTo>
                    <a:pt x="9410" y="390563"/>
                  </a:lnTo>
                  <a:lnTo>
                    <a:pt x="2374" y="437756"/>
                  </a:lnTo>
                  <a:lnTo>
                    <a:pt x="0" y="485775"/>
                  </a:lnTo>
                  <a:lnTo>
                    <a:pt x="0" y="496709"/>
                  </a:lnTo>
                  <a:lnTo>
                    <a:pt x="2374" y="544728"/>
                  </a:lnTo>
                  <a:lnTo>
                    <a:pt x="9410" y="591921"/>
                  </a:lnTo>
                  <a:lnTo>
                    <a:pt x="20993" y="637997"/>
                  </a:lnTo>
                  <a:lnTo>
                    <a:pt x="36969" y="682612"/>
                  </a:lnTo>
                  <a:lnTo>
                    <a:pt x="57226" y="725462"/>
                  </a:lnTo>
                  <a:lnTo>
                    <a:pt x="81610" y="766216"/>
                  </a:lnTo>
                  <a:lnTo>
                    <a:pt x="110007" y="804570"/>
                  </a:lnTo>
                  <a:lnTo>
                    <a:pt x="142278" y="840206"/>
                  </a:lnTo>
                  <a:lnTo>
                    <a:pt x="177901" y="872477"/>
                  </a:lnTo>
                  <a:lnTo>
                    <a:pt x="216255" y="900874"/>
                  </a:lnTo>
                  <a:lnTo>
                    <a:pt x="257022" y="925258"/>
                  </a:lnTo>
                  <a:lnTo>
                    <a:pt x="299872" y="945502"/>
                  </a:lnTo>
                  <a:lnTo>
                    <a:pt x="344487" y="961491"/>
                  </a:lnTo>
                  <a:lnTo>
                    <a:pt x="390563" y="973061"/>
                  </a:lnTo>
                  <a:lnTo>
                    <a:pt x="437756" y="980109"/>
                  </a:lnTo>
                  <a:lnTo>
                    <a:pt x="485775" y="982484"/>
                  </a:lnTo>
                  <a:lnTo>
                    <a:pt x="3000324" y="982484"/>
                  </a:lnTo>
                  <a:lnTo>
                    <a:pt x="3048330" y="980109"/>
                  </a:lnTo>
                  <a:lnTo>
                    <a:pt x="3095536" y="973061"/>
                  </a:lnTo>
                  <a:lnTo>
                    <a:pt x="3141599" y="961491"/>
                  </a:lnTo>
                  <a:lnTo>
                    <a:pt x="3186214" y="945502"/>
                  </a:lnTo>
                  <a:lnTo>
                    <a:pt x="3229064" y="925258"/>
                  </a:lnTo>
                  <a:lnTo>
                    <a:pt x="3269831" y="900874"/>
                  </a:lnTo>
                  <a:lnTo>
                    <a:pt x="3308185" y="872477"/>
                  </a:lnTo>
                  <a:lnTo>
                    <a:pt x="3343808" y="840206"/>
                  </a:lnTo>
                  <a:lnTo>
                    <a:pt x="3376079" y="804570"/>
                  </a:lnTo>
                  <a:lnTo>
                    <a:pt x="3404476" y="766216"/>
                  </a:lnTo>
                  <a:lnTo>
                    <a:pt x="3428860" y="725462"/>
                  </a:lnTo>
                  <a:lnTo>
                    <a:pt x="3449116" y="682612"/>
                  </a:lnTo>
                  <a:lnTo>
                    <a:pt x="3465093" y="637997"/>
                  </a:lnTo>
                  <a:lnTo>
                    <a:pt x="3476675" y="591921"/>
                  </a:lnTo>
                  <a:lnTo>
                    <a:pt x="3483711" y="544728"/>
                  </a:lnTo>
                  <a:lnTo>
                    <a:pt x="3484765" y="523621"/>
                  </a:lnTo>
                  <a:lnTo>
                    <a:pt x="3484765" y="458863"/>
                  </a:lnTo>
                  <a:close/>
                </a:path>
                <a:path w="11824969" h="982979">
                  <a:moveTo>
                    <a:pt x="11824691" y="458851"/>
                  </a:moveTo>
                  <a:lnTo>
                    <a:pt x="11816601" y="390563"/>
                  </a:lnTo>
                  <a:lnTo>
                    <a:pt x="11805018" y="344487"/>
                  </a:lnTo>
                  <a:lnTo>
                    <a:pt x="11789042" y="299872"/>
                  </a:lnTo>
                  <a:lnTo>
                    <a:pt x="11768798" y="257022"/>
                  </a:lnTo>
                  <a:lnTo>
                    <a:pt x="11744401" y="216268"/>
                  </a:lnTo>
                  <a:lnTo>
                    <a:pt x="11716004" y="177901"/>
                  </a:lnTo>
                  <a:lnTo>
                    <a:pt x="11683746" y="142278"/>
                  </a:lnTo>
                  <a:lnTo>
                    <a:pt x="11648110" y="110007"/>
                  </a:lnTo>
                  <a:lnTo>
                    <a:pt x="11609756" y="81610"/>
                  </a:lnTo>
                  <a:lnTo>
                    <a:pt x="11568989" y="57226"/>
                  </a:lnTo>
                  <a:lnTo>
                    <a:pt x="11526139" y="36969"/>
                  </a:lnTo>
                  <a:lnTo>
                    <a:pt x="11481524" y="20993"/>
                  </a:lnTo>
                  <a:lnTo>
                    <a:pt x="11435461" y="9410"/>
                  </a:lnTo>
                  <a:lnTo>
                    <a:pt x="11388255" y="2374"/>
                  </a:lnTo>
                  <a:lnTo>
                    <a:pt x="11340249" y="0"/>
                  </a:lnTo>
                  <a:lnTo>
                    <a:pt x="8825700" y="0"/>
                  </a:lnTo>
                  <a:lnTo>
                    <a:pt x="8777681" y="2374"/>
                  </a:lnTo>
                  <a:lnTo>
                    <a:pt x="8730488" y="9410"/>
                  </a:lnTo>
                  <a:lnTo>
                    <a:pt x="8684412" y="20993"/>
                  </a:lnTo>
                  <a:lnTo>
                    <a:pt x="8639797" y="36969"/>
                  </a:lnTo>
                  <a:lnTo>
                    <a:pt x="8596947" y="57226"/>
                  </a:lnTo>
                  <a:lnTo>
                    <a:pt x="8556193" y="81610"/>
                  </a:lnTo>
                  <a:lnTo>
                    <a:pt x="8517839" y="110007"/>
                  </a:lnTo>
                  <a:lnTo>
                    <a:pt x="8482203" y="142278"/>
                  </a:lnTo>
                  <a:lnTo>
                    <a:pt x="8449932" y="177901"/>
                  </a:lnTo>
                  <a:lnTo>
                    <a:pt x="8421535" y="216268"/>
                  </a:lnTo>
                  <a:lnTo>
                    <a:pt x="8397151" y="257022"/>
                  </a:lnTo>
                  <a:lnTo>
                    <a:pt x="8376894" y="299872"/>
                  </a:lnTo>
                  <a:lnTo>
                    <a:pt x="8360918" y="344487"/>
                  </a:lnTo>
                  <a:lnTo>
                    <a:pt x="8349348" y="390563"/>
                  </a:lnTo>
                  <a:lnTo>
                    <a:pt x="8342300" y="437756"/>
                  </a:lnTo>
                  <a:lnTo>
                    <a:pt x="8339925" y="485775"/>
                  </a:lnTo>
                  <a:lnTo>
                    <a:pt x="8339925" y="496709"/>
                  </a:lnTo>
                  <a:lnTo>
                    <a:pt x="8342300" y="544728"/>
                  </a:lnTo>
                  <a:lnTo>
                    <a:pt x="8349348" y="591921"/>
                  </a:lnTo>
                  <a:lnTo>
                    <a:pt x="8360918" y="637997"/>
                  </a:lnTo>
                  <a:lnTo>
                    <a:pt x="8376894" y="682612"/>
                  </a:lnTo>
                  <a:lnTo>
                    <a:pt x="8397151" y="725462"/>
                  </a:lnTo>
                  <a:lnTo>
                    <a:pt x="8421535" y="766216"/>
                  </a:lnTo>
                  <a:lnTo>
                    <a:pt x="8449932" y="804570"/>
                  </a:lnTo>
                  <a:lnTo>
                    <a:pt x="8482203" y="840206"/>
                  </a:lnTo>
                  <a:lnTo>
                    <a:pt x="8517839" y="872477"/>
                  </a:lnTo>
                  <a:lnTo>
                    <a:pt x="8556193" y="900874"/>
                  </a:lnTo>
                  <a:lnTo>
                    <a:pt x="8596947" y="925258"/>
                  </a:lnTo>
                  <a:lnTo>
                    <a:pt x="8639797" y="945502"/>
                  </a:lnTo>
                  <a:lnTo>
                    <a:pt x="8684412" y="961491"/>
                  </a:lnTo>
                  <a:lnTo>
                    <a:pt x="8730488" y="973061"/>
                  </a:lnTo>
                  <a:lnTo>
                    <a:pt x="8777681" y="980109"/>
                  </a:lnTo>
                  <a:lnTo>
                    <a:pt x="8825700" y="982484"/>
                  </a:lnTo>
                  <a:lnTo>
                    <a:pt x="11340249" y="982484"/>
                  </a:lnTo>
                  <a:lnTo>
                    <a:pt x="11388255" y="980109"/>
                  </a:lnTo>
                  <a:lnTo>
                    <a:pt x="11435461" y="973061"/>
                  </a:lnTo>
                  <a:lnTo>
                    <a:pt x="11481524" y="961491"/>
                  </a:lnTo>
                  <a:lnTo>
                    <a:pt x="11526139" y="945502"/>
                  </a:lnTo>
                  <a:lnTo>
                    <a:pt x="11568989" y="925258"/>
                  </a:lnTo>
                  <a:lnTo>
                    <a:pt x="11609756" y="900874"/>
                  </a:lnTo>
                  <a:lnTo>
                    <a:pt x="11648110" y="872477"/>
                  </a:lnTo>
                  <a:lnTo>
                    <a:pt x="11683746" y="840206"/>
                  </a:lnTo>
                  <a:lnTo>
                    <a:pt x="11716004" y="804570"/>
                  </a:lnTo>
                  <a:lnTo>
                    <a:pt x="11744401" y="766216"/>
                  </a:lnTo>
                  <a:lnTo>
                    <a:pt x="11768798" y="725462"/>
                  </a:lnTo>
                  <a:lnTo>
                    <a:pt x="11789042" y="682612"/>
                  </a:lnTo>
                  <a:lnTo>
                    <a:pt x="11805018" y="637997"/>
                  </a:lnTo>
                  <a:lnTo>
                    <a:pt x="11816601" y="591921"/>
                  </a:lnTo>
                  <a:lnTo>
                    <a:pt x="11823649" y="544728"/>
                  </a:lnTo>
                  <a:lnTo>
                    <a:pt x="11824691" y="523633"/>
                  </a:lnTo>
                  <a:lnTo>
                    <a:pt x="11824691" y="4588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40"/>
              <a:t>Free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9131300" y="760207"/>
            <a:ext cx="3974465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195" b="1">
                <a:latin typeface="Tahoma"/>
                <a:cs typeface="Tahoma"/>
              </a:rPr>
              <a:t>Pricing</a:t>
            </a:r>
            <a:r>
              <a:rPr dirty="0" sz="4400" spc="70" b="1">
                <a:latin typeface="Tahoma"/>
                <a:cs typeface="Tahoma"/>
              </a:rPr>
              <a:t> </a:t>
            </a:r>
            <a:r>
              <a:rPr dirty="0" sz="4400" spc="170" b="1">
                <a:latin typeface="Tahoma"/>
                <a:cs typeface="Tahoma"/>
              </a:rPr>
              <a:t>Plans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643538" y="4655155"/>
            <a:ext cx="6919595" cy="1686560"/>
          </a:xfrm>
          <a:prstGeom prst="rect">
            <a:avLst/>
          </a:prstGeom>
        </p:spPr>
        <p:txBody>
          <a:bodyPr wrap="square" lIns="0" tIns="387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50"/>
              </a:spcBef>
              <a:tabLst>
                <a:tab pos="2002789" algn="l"/>
              </a:tabLst>
            </a:pPr>
            <a:r>
              <a:rPr dirty="0" sz="4550" spc="650">
                <a:solidFill>
                  <a:srgbClr val="FFFFFF"/>
                </a:solidFill>
                <a:latin typeface="Arial"/>
                <a:cs typeface="Arial"/>
              </a:rPr>
              <a:t>Frost</a:t>
            </a:r>
            <a:r>
              <a:rPr dirty="0" sz="45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4550" spc="565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4550">
              <a:latin typeface="Arial"/>
              <a:cs typeface="Arial"/>
            </a:endParaRPr>
          </a:p>
          <a:p>
            <a:pPr marL="70485">
              <a:lnSpc>
                <a:spcPct val="100000"/>
              </a:lnSpc>
              <a:spcBef>
                <a:spcPts val="1660"/>
              </a:spcBef>
              <a:tabLst>
                <a:tab pos="1034415" algn="l"/>
                <a:tab pos="1997710" algn="l"/>
                <a:tab pos="2804795" algn="l"/>
                <a:tab pos="4064635" algn="l"/>
                <a:tab pos="5028565" algn="l"/>
              </a:tabLst>
            </a:pPr>
            <a:r>
              <a:rPr dirty="0" sz="2500" spc="315">
                <a:solidFill>
                  <a:srgbClr val="FFFFFF"/>
                </a:solidFill>
                <a:latin typeface="Arial"/>
                <a:cs typeface="Arial"/>
              </a:rPr>
              <a:t>Free</a:t>
            </a:r>
            <a:r>
              <a:rPr dirty="0" sz="2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500" spc="385">
                <a:solidFill>
                  <a:srgbClr val="FFFFFF"/>
                </a:solidFill>
                <a:latin typeface="Arial"/>
                <a:cs typeface="Arial"/>
              </a:rPr>
              <a:t>upto</a:t>
            </a:r>
            <a:r>
              <a:rPr dirty="0" sz="2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500" spc="335">
                <a:solidFill>
                  <a:srgbClr val="FFFFFF"/>
                </a:solidFill>
                <a:latin typeface="Arial"/>
                <a:cs typeface="Arial"/>
              </a:rPr>
              <a:t>100</a:t>
            </a:r>
            <a:r>
              <a:rPr dirty="0" sz="2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500" spc="355">
                <a:solidFill>
                  <a:srgbClr val="FFFFFF"/>
                </a:solidFill>
                <a:latin typeface="Arial"/>
                <a:cs typeface="Arial"/>
              </a:rPr>
              <a:t>user's</a:t>
            </a:r>
            <a:r>
              <a:rPr dirty="0" sz="2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500" spc="385">
                <a:solidFill>
                  <a:srgbClr val="FFFFFF"/>
                </a:solidFill>
                <a:latin typeface="Arial"/>
                <a:cs typeface="Arial"/>
              </a:rPr>
              <a:t>data</a:t>
            </a:r>
            <a:r>
              <a:rPr dirty="0" sz="2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500" spc="420">
                <a:solidFill>
                  <a:srgbClr val="FFFFFF"/>
                </a:solidFill>
                <a:latin typeface="Arial"/>
                <a:cs typeface="Arial"/>
              </a:rPr>
              <a:t>collection</a:t>
            </a:r>
            <a:endParaRPr sz="25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1249259" y="2902759"/>
            <a:ext cx="4731385" cy="802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100" spc="150" b="1">
                <a:solidFill>
                  <a:srgbClr val="FFFFFF"/>
                </a:solidFill>
                <a:latin typeface="Tahoma"/>
                <a:cs typeface="Tahoma"/>
              </a:rPr>
              <a:t>Pay</a:t>
            </a:r>
            <a:r>
              <a:rPr dirty="0" sz="5100" spc="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100" spc="75" b="1">
                <a:solidFill>
                  <a:srgbClr val="FFFFFF"/>
                </a:solidFill>
                <a:latin typeface="Tahoma"/>
                <a:cs typeface="Tahoma"/>
              </a:rPr>
              <a:t>as</a:t>
            </a:r>
            <a:r>
              <a:rPr dirty="0" sz="5100" spc="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100" spc="180" b="1">
                <a:solidFill>
                  <a:srgbClr val="FFFFFF"/>
                </a:solidFill>
                <a:latin typeface="Tahoma"/>
                <a:cs typeface="Tahoma"/>
              </a:rPr>
              <a:t>you</a:t>
            </a:r>
            <a:r>
              <a:rPr dirty="0" sz="5100" spc="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100" spc="140" b="1">
                <a:solidFill>
                  <a:srgbClr val="FFFFFF"/>
                </a:solidFill>
                <a:latin typeface="Tahoma"/>
                <a:cs typeface="Tahoma"/>
              </a:rPr>
              <a:t>go</a:t>
            </a:r>
            <a:endParaRPr sz="5100">
              <a:latin typeface="Tahoma"/>
              <a:cs typeface="Tahom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9712324" y="4655955"/>
            <a:ext cx="6737984" cy="1685289"/>
          </a:xfrm>
          <a:prstGeom prst="rect">
            <a:avLst/>
          </a:prstGeom>
        </p:spPr>
        <p:txBody>
          <a:bodyPr wrap="square" lIns="0" tIns="386715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3045"/>
              </a:spcBef>
              <a:tabLst>
                <a:tab pos="2717165" algn="l"/>
              </a:tabLst>
            </a:pPr>
            <a:r>
              <a:rPr dirty="0" sz="4550" spc="660">
                <a:solidFill>
                  <a:srgbClr val="FFFFFF"/>
                </a:solidFill>
                <a:latin typeface="Arial"/>
                <a:cs typeface="Arial"/>
              </a:rPr>
              <a:t>Glacier</a:t>
            </a:r>
            <a:r>
              <a:rPr dirty="0" sz="45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4550" spc="565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4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  <a:tabLst>
                <a:tab pos="4022090" algn="l"/>
                <a:tab pos="5213985" algn="l"/>
                <a:tab pos="5721350" algn="l"/>
              </a:tabLst>
            </a:pPr>
            <a:r>
              <a:rPr dirty="0" u="heavy" sz="2500" spc="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Calculate</a:t>
            </a:r>
            <a:r>
              <a:rPr dirty="0" u="heavy" sz="2500" spc="3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500" spc="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pricin</a:t>
            </a:r>
            <a:r>
              <a:rPr dirty="0" u="none" sz="2500" spc="40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u="none" sz="2500" spc="-4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u="heavy" sz="2500" spc="52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500" spc="33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for</a:t>
            </a:r>
            <a:r>
              <a:rPr dirty="0" u="heavy" sz="25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	</a:t>
            </a:r>
            <a:r>
              <a:rPr dirty="0" u="heavy" sz="2500" spc="39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forms</a:t>
            </a:r>
            <a:r>
              <a:rPr dirty="0" u="heavy" sz="25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	</a:t>
            </a:r>
            <a:r>
              <a:rPr dirty="0" u="heavy" sz="2500" spc="38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at</a:t>
            </a:r>
            <a:r>
              <a:rPr dirty="0" u="heavy" sz="25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	</a:t>
            </a:r>
            <a:r>
              <a:rPr dirty="0" u="heavy" sz="2500" spc="39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scale</a:t>
            </a:r>
            <a:endParaRPr sz="25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737357" y="6996063"/>
            <a:ext cx="2417445" cy="548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400" spc="415">
                <a:latin typeface="Arial"/>
                <a:cs typeface="Arial"/>
              </a:rPr>
              <a:t>Start</a:t>
            </a:r>
            <a:r>
              <a:rPr dirty="0" sz="3400" spc="215">
                <a:latin typeface="Arial"/>
                <a:cs typeface="Arial"/>
              </a:rPr>
              <a:t> </a:t>
            </a:r>
            <a:r>
              <a:rPr dirty="0" sz="3400" spc="484">
                <a:latin typeface="Arial"/>
                <a:cs typeface="Arial"/>
              </a:rPr>
              <a:t>Now</a:t>
            </a:r>
            <a:endParaRPr sz="34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1853613" y="6938485"/>
            <a:ext cx="2759075" cy="548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400" spc="415">
                <a:latin typeface="Arial"/>
                <a:cs typeface="Arial"/>
              </a:rPr>
              <a:t>Select</a:t>
            </a:r>
            <a:r>
              <a:rPr dirty="0" sz="3400" spc="210">
                <a:latin typeface="Arial"/>
                <a:cs typeface="Arial"/>
              </a:rPr>
              <a:t> </a:t>
            </a:r>
            <a:r>
              <a:rPr dirty="0" sz="3400" spc="495">
                <a:latin typeface="Arial"/>
                <a:cs typeface="Arial"/>
              </a:rPr>
              <a:t>Now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Rakib Mondal</dc:creator>
  <cp:keywords>DAGe6ja2VhM,BAGerwraoEg,0</cp:keywords>
  <dc:title>!ce From PPT </dc:title>
  <dcterms:created xsi:type="dcterms:W3CDTF">2025-02-13T06:20:08Z</dcterms:created>
  <dcterms:modified xsi:type="dcterms:W3CDTF">2025-02-13T06:20:08Z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2025-02-13T00:00:00Z</vt:filetime>
  </property>
  <property fmtid="{D5CDD505-2E9C-101B-9397-08002B2CF9AE}" pid="3" name="Creator">
    <vt:lpwstr>Canva</vt:lpwstr>
  </property>
  <property fmtid="{D5CDD505-2E9C-101B-9397-08002B2CF9AE}" pid="4" name="LastSaved">
    <vt:filetime>2025-02-13T00:00:00Z</vt:filetime>
  </property>
  <property fmtid="{D5CDD505-2E9C-101B-9397-08002B2CF9AE}" pid="5" name="Producer">
    <vt:lpwstr>Canva</vt:lpwstr>
  </property>
</Properties>
</file>